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Noto Sans Medium"/>
      <p:regular r:id="rId17"/>
      <p:bold r:id="rId18"/>
      <p:italic r:id="rId19"/>
      <p:boldItalic r:id="rId20"/>
    </p:embeddedFont>
    <p:embeddedFont>
      <p:font typeface="Noto Sans"/>
      <p:regular r:id="rId21"/>
      <p:bold r:id="rId22"/>
      <p:italic r:id="rId23"/>
      <p:boldItalic r:id="rId24"/>
    </p:embeddedFont>
    <p:embeddedFont>
      <p:font typeface="Chivo"/>
      <p:regular r:id="rId25"/>
      <p:bold r:id="rId26"/>
      <p:italic r:id="rId27"/>
      <p:boldItalic r:id="rId28"/>
    </p:embeddedFont>
    <p:embeddedFont>
      <p:font typeface="Chivo ExtraBold"/>
      <p:bold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otoSansMedium-boldItalic.fntdata"/><Relationship Id="rId22" Type="http://schemas.openxmlformats.org/officeDocument/2006/relationships/font" Target="fonts/NotoSans-bold.fntdata"/><Relationship Id="rId21" Type="http://schemas.openxmlformats.org/officeDocument/2006/relationships/font" Target="fonts/NotoSans-regular.fntdata"/><Relationship Id="rId24" Type="http://schemas.openxmlformats.org/officeDocument/2006/relationships/font" Target="fonts/NotoSans-boldItalic.fntdata"/><Relationship Id="rId23" Type="http://schemas.openxmlformats.org/officeDocument/2006/relationships/font" Target="fonts/NotoSans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Chivo-bold.fntdata"/><Relationship Id="rId25" Type="http://schemas.openxmlformats.org/officeDocument/2006/relationships/font" Target="fonts/Chivo-regular.fntdata"/><Relationship Id="rId28" Type="http://schemas.openxmlformats.org/officeDocument/2006/relationships/font" Target="fonts/Chivo-boldItalic.fntdata"/><Relationship Id="rId27" Type="http://schemas.openxmlformats.org/officeDocument/2006/relationships/font" Target="fonts/Chiv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ChivoExtraBold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ChivoExtraBold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NotoSansMedium-regular.fntdata"/><Relationship Id="rId16" Type="http://schemas.openxmlformats.org/officeDocument/2006/relationships/slide" Target="slides/slide12.xml"/><Relationship Id="rId19" Type="http://schemas.openxmlformats.org/officeDocument/2006/relationships/font" Target="fonts/NotoSansMedium-italic.fntdata"/><Relationship Id="rId18" Type="http://schemas.openxmlformats.org/officeDocument/2006/relationships/font" Target="fonts/NotoSans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059fdaa266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059fdaa266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059fdaa266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059fdaa266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059fdaa266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059fdaa266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059fdaa266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059fdaa266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059fdaa26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059fdaa26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a3eb5e4777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a3eb5e4777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a3eb5e4777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a3eb5e4777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a3eb5e4777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a3eb5e4777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a3eb5e4777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a3eb5e4777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a3e913998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a3e913998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059fdaa26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059fdaa26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a3e913998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a3e913998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12.png"/><Relationship Id="rId7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3.png"/><Relationship Id="rId6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4.png"/><Relationship Id="rId4" Type="http://schemas.openxmlformats.org/officeDocument/2006/relationships/image" Target="../media/image1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10" Type="http://schemas.openxmlformats.org/officeDocument/2006/relationships/image" Target="../media/image5.png"/><Relationship Id="rId9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11.png"/><Relationship Id="rId8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2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7.png"/><Relationship Id="rId4" Type="http://schemas.openxmlformats.org/officeDocument/2006/relationships/image" Target="../media/image24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3.png"/><Relationship Id="rId8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1.png"/><Relationship Id="rId8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Relationship Id="rId4" Type="http://schemas.openxmlformats.org/officeDocument/2006/relationships/image" Target="../media/image26.png"/><Relationship Id="rId5" Type="http://schemas.openxmlformats.org/officeDocument/2006/relationships/image" Target="../media/image13.png"/><Relationship Id="rId6" Type="http://schemas.openxmlformats.org/officeDocument/2006/relationships/image" Target="../media/image6.png"/><Relationship Id="rId7" Type="http://schemas.openxmlformats.org/officeDocument/2006/relationships/image" Target="../media/image1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11" Type="http://schemas.openxmlformats.org/officeDocument/2006/relationships/image" Target="../media/image1.png"/><Relationship Id="rId10" Type="http://schemas.openxmlformats.org/officeDocument/2006/relationships/image" Target="../media/image7.png"/><Relationship Id="rId9" Type="http://schemas.openxmlformats.org/officeDocument/2006/relationships/image" Target="../media/image2.png"/><Relationship Id="rId5" Type="http://schemas.openxmlformats.org/officeDocument/2006/relationships/hyperlink" Target="http://bit.ly/2TtBDfr" TargetMode="External"/><Relationship Id="rId6" Type="http://schemas.openxmlformats.org/officeDocument/2006/relationships/image" Target="../media/image14.png"/><Relationship Id="rId7" Type="http://schemas.openxmlformats.org/officeDocument/2006/relationships/image" Target="../media/image11.png"/><Relationship Id="rId8" Type="http://schemas.openxmlformats.org/officeDocument/2006/relationships/image" Target="../media/image28.png"/></Relationships>
</file>

<file path=ppt/slideLayouts/_rels/slideLayout3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image" Target="../media/image11.png"/><Relationship Id="rId13" Type="http://schemas.openxmlformats.org/officeDocument/2006/relationships/image" Target="../media/image12.png"/><Relationship Id="rId1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24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4.png"/><Relationship Id="rId8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0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4.png"/><Relationship Id="rId8" Type="http://schemas.openxmlformats.org/officeDocument/2006/relationships/image" Target="../media/image11.png"/></Relationships>
</file>

<file path=ppt/slideLayouts/_rels/slideLayout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6.png"/><Relationship Id="rId13" Type="http://schemas.openxmlformats.org/officeDocument/2006/relationships/image" Target="../media/image1.png"/><Relationship Id="rId1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9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8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Relationship Id="rId7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725920" y="1135763"/>
            <a:ext cx="6306300" cy="2401800"/>
          </a:xfrm>
          <a:prstGeom prst="rect">
            <a:avLst/>
          </a:prstGeom>
          <a:solidFill>
            <a:srgbClr val="98D8ED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b="0" sz="5000">
                <a:latin typeface="Chivo ExtraBold"/>
                <a:ea typeface="Chivo ExtraBold"/>
                <a:cs typeface="Chivo ExtraBold"/>
                <a:sym typeface="Chivo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5920" y="3582038"/>
            <a:ext cx="6306300" cy="425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76202" y="-304808"/>
            <a:ext cx="1961201" cy="935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8625445" y="120775"/>
            <a:ext cx="817081" cy="810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8339350" y="981715"/>
            <a:ext cx="521060" cy="417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 rot="2700000">
            <a:off x="2291717" y="4508503"/>
            <a:ext cx="1186267" cy="110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 flipH="1" rot="-5400000">
            <a:off x="7871740" y="3945439"/>
            <a:ext cx="503108" cy="110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1"/>
          <p:cNvPicPr preferRelativeResize="0"/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1709325" y="1634066"/>
            <a:ext cx="5725500" cy="135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subTitle"/>
          </p:nvPr>
        </p:nvSpPr>
        <p:spPr>
          <a:xfrm>
            <a:off x="1709325" y="3081325"/>
            <a:ext cx="5725500" cy="4281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8" name="Google Shape;78;p1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441552" y="1574886"/>
            <a:ext cx="373854" cy="46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1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-513005" y="3350191"/>
            <a:ext cx="1214773" cy="110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1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6738679" y="-446396"/>
            <a:ext cx="2076723" cy="154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1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5236879" y="255525"/>
            <a:ext cx="708892" cy="567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3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>
            <p:ph type="title"/>
          </p:nvPr>
        </p:nvSpPr>
        <p:spPr>
          <a:xfrm>
            <a:off x="621100" y="1940550"/>
            <a:ext cx="31995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655025" y="628125"/>
            <a:ext cx="2531400" cy="5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2" type="subTitle"/>
          </p:nvPr>
        </p:nvSpPr>
        <p:spPr>
          <a:xfrm>
            <a:off x="5655013" y="1026375"/>
            <a:ext cx="25314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hasCustomPrompt="1" idx="3" type="title"/>
          </p:nvPr>
        </p:nvSpPr>
        <p:spPr>
          <a:xfrm>
            <a:off x="4448700" y="745275"/>
            <a:ext cx="1039200" cy="75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/>
          <p:nvPr>
            <p:ph idx="4" type="subTitle"/>
          </p:nvPr>
        </p:nvSpPr>
        <p:spPr>
          <a:xfrm>
            <a:off x="5655025" y="2063325"/>
            <a:ext cx="2531400" cy="5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5" type="subTitle"/>
          </p:nvPr>
        </p:nvSpPr>
        <p:spPr>
          <a:xfrm>
            <a:off x="5655013" y="2461575"/>
            <a:ext cx="25314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hasCustomPrompt="1" idx="6" type="title"/>
          </p:nvPr>
        </p:nvSpPr>
        <p:spPr>
          <a:xfrm>
            <a:off x="4448700" y="2163625"/>
            <a:ext cx="1039200" cy="75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/>
          <p:nvPr>
            <p:ph idx="7" type="subTitle"/>
          </p:nvPr>
        </p:nvSpPr>
        <p:spPr>
          <a:xfrm>
            <a:off x="5655025" y="3498525"/>
            <a:ext cx="2531400" cy="5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" name="Google Shape;93;p13"/>
          <p:cNvSpPr txBox="1"/>
          <p:nvPr>
            <p:ph idx="8" type="subTitle"/>
          </p:nvPr>
        </p:nvSpPr>
        <p:spPr>
          <a:xfrm>
            <a:off x="5655013" y="3896775"/>
            <a:ext cx="25314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3"/>
          <p:cNvSpPr txBox="1"/>
          <p:nvPr>
            <p:ph hasCustomPrompt="1" idx="9" type="title"/>
          </p:nvPr>
        </p:nvSpPr>
        <p:spPr>
          <a:xfrm>
            <a:off x="4448700" y="3581975"/>
            <a:ext cx="1039200" cy="7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pic>
        <p:nvPicPr>
          <p:cNvPr id="95" name="Google Shape;95;p1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6" y="3547158"/>
            <a:ext cx="2492052" cy="182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3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70199" y="-85923"/>
            <a:ext cx="711444" cy="56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-150586" y="398691"/>
            <a:ext cx="503108" cy="110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3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8186417" y="4310428"/>
            <a:ext cx="1186266" cy="110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_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4"/>
          <p:cNvPicPr preferRelativeResize="0"/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 txBox="1"/>
          <p:nvPr>
            <p:ph type="title"/>
          </p:nvPr>
        </p:nvSpPr>
        <p:spPr>
          <a:xfrm>
            <a:off x="621100" y="404650"/>
            <a:ext cx="7901700" cy="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9pPr>
          </a:lstStyle>
          <a:p/>
        </p:txBody>
      </p:sp>
      <p:pic>
        <p:nvPicPr>
          <p:cNvPr id="102" name="Google Shape;102;p1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684170" y="565041"/>
            <a:ext cx="1111622" cy="110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7931411" y="4727591"/>
            <a:ext cx="1245647" cy="110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8846352" y="4198661"/>
            <a:ext cx="373854" cy="46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5"/>
          <p:cNvPicPr preferRelativeResize="0"/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 txBox="1"/>
          <p:nvPr>
            <p:ph type="title"/>
          </p:nvPr>
        </p:nvSpPr>
        <p:spPr>
          <a:xfrm>
            <a:off x="621100" y="404650"/>
            <a:ext cx="7901700" cy="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Noto Sans"/>
                <a:ea typeface="Noto Sans"/>
                <a:cs typeface="Noto Sans"/>
                <a:sym typeface="Noto Sans"/>
              </a:defRPr>
            </a:lvl9pPr>
          </a:lstStyle>
          <a:p/>
        </p:txBody>
      </p:sp>
      <p:pic>
        <p:nvPicPr>
          <p:cNvPr id="108" name="Google Shape;108;p1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7805452" y="4229952"/>
            <a:ext cx="1838775" cy="136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8856252" y="3661386"/>
            <a:ext cx="373854" cy="46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2700020">
            <a:off x="-993874" y="1706789"/>
            <a:ext cx="1860196" cy="1729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6"/>
          <p:cNvPicPr preferRelativeResize="0"/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/>
          <p:nvPr>
            <p:ph type="title"/>
          </p:nvPr>
        </p:nvSpPr>
        <p:spPr>
          <a:xfrm>
            <a:off x="2337300" y="1480625"/>
            <a:ext cx="4469400" cy="15168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14" name="Google Shape;114;p16"/>
          <p:cNvSpPr txBox="1"/>
          <p:nvPr>
            <p:ph idx="1" type="subTitle"/>
          </p:nvPr>
        </p:nvSpPr>
        <p:spPr>
          <a:xfrm>
            <a:off x="2337298" y="3090170"/>
            <a:ext cx="4469400" cy="572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115" name="Google Shape;115;p16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 rot="10800000">
            <a:off x="6753852" y="4760982"/>
            <a:ext cx="373854" cy="46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flipH="1" rot="10800000">
            <a:off x="3489623" y="4389577"/>
            <a:ext cx="1961201" cy="935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flipH="1" rot="10800000">
            <a:off x="3294298" y="-801052"/>
            <a:ext cx="1956525" cy="162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 flipH="1" rot="10800000">
            <a:off x="8054198" y="4661251"/>
            <a:ext cx="1245647" cy="110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 flipH="1" rot="10800000">
            <a:off x="5896815" y="4296165"/>
            <a:ext cx="574060" cy="569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 flipH="1" rot="10800000">
            <a:off x="2030504" y="260799"/>
            <a:ext cx="708892" cy="567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 flipH="1" rot="10800000">
            <a:off x="6541823" y="-244412"/>
            <a:ext cx="1527173" cy="1420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/>
          <p:cNvPicPr preferRelativeResize="0"/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 flipH="1" rot="10800000">
            <a:off x="-794921" y="260799"/>
            <a:ext cx="2098374" cy="190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6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7"/>
          <p:cNvPicPr preferRelativeResize="0"/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>
            <p:ph type="title"/>
          </p:nvPr>
        </p:nvSpPr>
        <p:spPr>
          <a:xfrm>
            <a:off x="4815025" y="939200"/>
            <a:ext cx="3312900" cy="23835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6" name="Google Shape;126;p17"/>
          <p:cNvSpPr txBox="1"/>
          <p:nvPr>
            <p:ph idx="1" type="subTitle"/>
          </p:nvPr>
        </p:nvSpPr>
        <p:spPr>
          <a:xfrm>
            <a:off x="4815013" y="3399550"/>
            <a:ext cx="3312900" cy="999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" name="Google Shape;127;p17"/>
          <p:cNvSpPr/>
          <p:nvPr>
            <p:ph idx="2" type="pic"/>
          </p:nvPr>
        </p:nvSpPr>
        <p:spPr>
          <a:xfrm>
            <a:off x="1016088" y="904500"/>
            <a:ext cx="3334500" cy="33345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128" name="Google Shape;128;p1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372786" y="4304041"/>
            <a:ext cx="1245647" cy="110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-2700000">
            <a:off x="-522198" y="-264181"/>
            <a:ext cx="1961192" cy="1212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8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8"/>
          <p:cNvPicPr preferRelativeResize="0"/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 txBox="1"/>
          <p:nvPr>
            <p:ph type="title"/>
          </p:nvPr>
        </p:nvSpPr>
        <p:spPr>
          <a:xfrm>
            <a:off x="1085725" y="1517800"/>
            <a:ext cx="2673600" cy="10650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3" name="Google Shape;133;p18"/>
          <p:cNvSpPr txBox="1"/>
          <p:nvPr>
            <p:ph idx="1" type="subTitle"/>
          </p:nvPr>
        </p:nvSpPr>
        <p:spPr>
          <a:xfrm>
            <a:off x="1085725" y="2582575"/>
            <a:ext cx="2673600" cy="941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34" name="Google Shape;134;p1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908905" y="-369034"/>
            <a:ext cx="1111622" cy="110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7397200" y="3524273"/>
            <a:ext cx="1976701" cy="183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78423" y="-8"/>
            <a:ext cx="1961201" cy="935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8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9"/>
          <p:cNvPicPr preferRelativeResize="0"/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 txBox="1"/>
          <p:nvPr>
            <p:ph type="title"/>
          </p:nvPr>
        </p:nvSpPr>
        <p:spPr>
          <a:xfrm>
            <a:off x="5064150" y="1426638"/>
            <a:ext cx="2990700" cy="11988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0" name="Google Shape;140;p19"/>
          <p:cNvSpPr txBox="1"/>
          <p:nvPr>
            <p:ph idx="1" type="subTitle"/>
          </p:nvPr>
        </p:nvSpPr>
        <p:spPr>
          <a:xfrm>
            <a:off x="5064150" y="2680962"/>
            <a:ext cx="2990700" cy="1035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1" name="Google Shape;141;p1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725929" y="183600"/>
            <a:ext cx="708892" cy="567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02740" y="908107"/>
            <a:ext cx="574060" cy="569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3384091">
            <a:off x="5218325" y="2718174"/>
            <a:ext cx="4349649" cy="3177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8_2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0"/>
          <p:cNvSpPr txBox="1"/>
          <p:nvPr>
            <p:ph type="title"/>
          </p:nvPr>
        </p:nvSpPr>
        <p:spPr>
          <a:xfrm>
            <a:off x="1085725" y="1517800"/>
            <a:ext cx="2673600" cy="10650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7" name="Google Shape;147;p20"/>
          <p:cNvSpPr txBox="1"/>
          <p:nvPr>
            <p:ph idx="1" type="subTitle"/>
          </p:nvPr>
        </p:nvSpPr>
        <p:spPr>
          <a:xfrm>
            <a:off x="1085725" y="2582575"/>
            <a:ext cx="2673600" cy="941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8" name="Google Shape;148;p2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7769790" y="4089102"/>
            <a:ext cx="1838775" cy="136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47252" y="1517811"/>
            <a:ext cx="373854" cy="46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0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8427292" y="2650753"/>
            <a:ext cx="1186266" cy="110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 flipH="1"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/>
          <p:nvPr>
            <p:ph type="title"/>
          </p:nvPr>
        </p:nvSpPr>
        <p:spPr>
          <a:xfrm>
            <a:off x="3578210" y="1926175"/>
            <a:ext cx="40434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2" type="title"/>
          </p:nvPr>
        </p:nvSpPr>
        <p:spPr>
          <a:xfrm>
            <a:off x="1522400" y="1926175"/>
            <a:ext cx="1591500" cy="12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3578200" y="2806380"/>
            <a:ext cx="4043400" cy="346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2" name="Google Shape;22;p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289301">
            <a:off x="8051834" y="4008913"/>
            <a:ext cx="1376854" cy="1486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-10106499">
            <a:off x="5803385" y="-68178"/>
            <a:ext cx="4089928" cy="2987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2531748">
            <a:off x="8031403" y="4054689"/>
            <a:ext cx="559274" cy="448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 rot="10799976">
            <a:off x="123678" y="3534519"/>
            <a:ext cx="1328848" cy="1488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-433687" y="283525"/>
            <a:ext cx="1770825" cy="14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3"/>
          <p:cNvPicPr preferRelativeResize="0"/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1452524" y="-89305"/>
            <a:ext cx="559275" cy="49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8_2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1"/>
          <p:cNvPicPr preferRelativeResize="0"/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1"/>
          <p:cNvSpPr txBox="1"/>
          <p:nvPr>
            <p:ph type="title"/>
          </p:nvPr>
        </p:nvSpPr>
        <p:spPr>
          <a:xfrm>
            <a:off x="2982450" y="1594138"/>
            <a:ext cx="3179100" cy="694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4" name="Google Shape;154;p21"/>
          <p:cNvSpPr txBox="1"/>
          <p:nvPr>
            <p:ph idx="1" type="subTitle"/>
          </p:nvPr>
        </p:nvSpPr>
        <p:spPr>
          <a:xfrm>
            <a:off x="2982450" y="2429221"/>
            <a:ext cx="3179100" cy="1680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55" name="Google Shape;155;p2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642127" y="4473894"/>
            <a:ext cx="373854" cy="46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7180467" y="4237177"/>
            <a:ext cx="1186266" cy="110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1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flipH="1" rot="10800000">
            <a:off x="-578608" y="-152409"/>
            <a:ext cx="1039845" cy="866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8348889" y="3082238"/>
            <a:ext cx="503108" cy="110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 flipH="1" rot="10800000">
            <a:off x="596979" y="-204426"/>
            <a:ext cx="708892" cy="567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 flipH="1" rot="10800000">
            <a:off x="-437505" y="932476"/>
            <a:ext cx="1214773" cy="110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9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2"/>
          <p:cNvPicPr preferRelativeResize="0"/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2"/>
          <p:cNvSpPr txBox="1"/>
          <p:nvPr>
            <p:ph type="title"/>
          </p:nvPr>
        </p:nvSpPr>
        <p:spPr>
          <a:xfrm>
            <a:off x="621100" y="404650"/>
            <a:ext cx="7901700" cy="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4" name="Google Shape;164;p22"/>
          <p:cNvSpPr txBox="1"/>
          <p:nvPr>
            <p:ph idx="1" type="body"/>
          </p:nvPr>
        </p:nvSpPr>
        <p:spPr>
          <a:xfrm>
            <a:off x="621100" y="1214800"/>
            <a:ext cx="7901700" cy="3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5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3"/>
          <p:cNvPicPr preferRelativeResize="0"/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3"/>
          <p:cNvSpPr txBox="1"/>
          <p:nvPr>
            <p:ph type="title"/>
          </p:nvPr>
        </p:nvSpPr>
        <p:spPr>
          <a:xfrm>
            <a:off x="1536141" y="3217250"/>
            <a:ext cx="6071700" cy="4299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8" name="Google Shape;168;p23"/>
          <p:cNvSpPr txBox="1"/>
          <p:nvPr>
            <p:ph idx="1" type="subTitle"/>
          </p:nvPr>
        </p:nvSpPr>
        <p:spPr>
          <a:xfrm>
            <a:off x="1536075" y="1496325"/>
            <a:ext cx="6071700" cy="1617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69" name="Google Shape;169;p2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259342" y="2082353"/>
            <a:ext cx="1186266" cy="110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3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456845" y="4608566"/>
            <a:ext cx="1214773" cy="110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806426" y="4821007"/>
            <a:ext cx="574050" cy="459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-374064" y="-260559"/>
            <a:ext cx="1245647" cy="110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4"/>
          <p:cNvPicPr preferRelativeResize="0"/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4"/>
          <p:cNvSpPr txBox="1"/>
          <p:nvPr>
            <p:ph type="title"/>
          </p:nvPr>
        </p:nvSpPr>
        <p:spPr>
          <a:xfrm>
            <a:off x="621100" y="404650"/>
            <a:ext cx="7901700" cy="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6" name="Google Shape;176;p24"/>
          <p:cNvSpPr txBox="1"/>
          <p:nvPr>
            <p:ph idx="1" type="subTitle"/>
          </p:nvPr>
        </p:nvSpPr>
        <p:spPr>
          <a:xfrm>
            <a:off x="4757591" y="2496450"/>
            <a:ext cx="2686800" cy="51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7" name="Google Shape;177;p24"/>
          <p:cNvSpPr txBox="1"/>
          <p:nvPr>
            <p:ph idx="2" type="subTitle"/>
          </p:nvPr>
        </p:nvSpPr>
        <p:spPr>
          <a:xfrm>
            <a:off x="4757562" y="2891122"/>
            <a:ext cx="2686800" cy="9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8" name="Google Shape;178;p24"/>
          <p:cNvSpPr txBox="1"/>
          <p:nvPr>
            <p:ph idx="3" type="subTitle"/>
          </p:nvPr>
        </p:nvSpPr>
        <p:spPr>
          <a:xfrm>
            <a:off x="1699612" y="2496450"/>
            <a:ext cx="2686800" cy="51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9" name="Google Shape;179;p24"/>
          <p:cNvSpPr txBox="1"/>
          <p:nvPr>
            <p:ph idx="4" type="subTitle"/>
          </p:nvPr>
        </p:nvSpPr>
        <p:spPr>
          <a:xfrm>
            <a:off x="1699613" y="2891122"/>
            <a:ext cx="2686800" cy="9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80" name="Google Shape;180;p2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791029" y="4672913"/>
            <a:ext cx="708892" cy="567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4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flipH="1" rot="10800000">
            <a:off x="-127425" y="3376874"/>
            <a:ext cx="1040877" cy="96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4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05978" y="4311179"/>
            <a:ext cx="574060" cy="569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 rot="5400000">
            <a:off x="8181152" y="873651"/>
            <a:ext cx="1544551" cy="73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_1_2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5"/>
          <p:cNvPicPr preferRelativeResize="0"/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5"/>
          <p:cNvSpPr txBox="1"/>
          <p:nvPr>
            <p:ph type="title"/>
          </p:nvPr>
        </p:nvSpPr>
        <p:spPr>
          <a:xfrm>
            <a:off x="621100" y="404650"/>
            <a:ext cx="7901700" cy="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7" name="Google Shape;187;p25"/>
          <p:cNvSpPr txBox="1"/>
          <p:nvPr>
            <p:ph idx="1" type="subTitle"/>
          </p:nvPr>
        </p:nvSpPr>
        <p:spPr>
          <a:xfrm>
            <a:off x="5118363" y="3641188"/>
            <a:ext cx="2238300" cy="51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" name="Google Shape;188;p25"/>
          <p:cNvSpPr txBox="1"/>
          <p:nvPr>
            <p:ph idx="2" type="subTitle"/>
          </p:nvPr>
        </p:nvSpPr>
        <p:spPr>
          <a:xfrm>
            <a:off x="5118338" y="4035875"/>
            <a:ext cx="223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9" name="Google Shape;189;p25"/>
          <p:cNvSpPr txBox="1"/>
          <p:nvPr>
            <p:ph idx="3" type="subTitle"/>
          </p:nvPr>
        </p:nvSpPr>
        <p:spPr>
          <a:xfrm>
            <a:off x="1787225" y="3641188"/>
            <a:ext cx="2238300" cy="51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0" name="Google Shape;190;p25"/>
          <p:cNvSpPr txBox="1"/>
          <p:nvPr>
            <p:ph idx="4" type="subTitle"/>
          </p:nvPr>
        </p:nvSpPr>
        <p:spPr>
          <a:xfrm>
            <a:off x="1787225" y="4035875"/>
            <a:ext cx="223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91" name="Google Shape;191;p2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252730" y="4155016"/>
            <a:ext cx="1214773" cy="110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5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35476" y="3588271"/>
            <a:ext cx="485625" cy="38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_1_1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6"/>
          <p:cNvPicPr preferRelativeResize="0"/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6"/>
          <p:cNvSpPr txBox="1"/>
          <p:nvPr>
            <p:ph type="title"/>
          </p:nvPr>
        </p:nvSpPr>
        <p:spPr>
          <a:xfrm>
            <a:off x="621100" y="404650"/>
            <a:ext cx="7901700" cy="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6" name="Google Shape;196;p26"/>
          <p:cNvSpPr txBox="1"/>
          <p:nvPr>
            <p:ph idx="1" type="subTitle"/>
          </p:nvPr>
        </p:nvSpPr>
        <p:spPr>
          <a:xfrm>
            <a:off x="3452900" y="2497990"/>
            <a:ext cx="2238300" cy="51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7" name="Google Shape;197;p26"/>
          <p:cNvSpPr txBox="1"/>
          <p:nvPr>
            <p:ph idx="2" type="subTitle"/>
          </p:nvPr>
        </p:nvSpPr>
        <p:spPr>
          <a:xfrm>
            <a:off x="3452881" y="2892676"/>
            <a:ext cx="22383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8" name="Google Shape;198;p26"/>
          <p:cNvSpPr txBox="1"/>
          <p:nvPr>
            <p:ph idx="3" type="subTitle"/>
          </p:nvPr>
        </p:nvSpPr>
        <p:spPr>
          <a:xfrm>
            <a:off x="1034238" y="2497990"/>
            <a:ext cx="2238300" cy="51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" name="Google Shape;199;p26"/>
          <p:cNvSpPr txBox="1"/>
          <p:nvPr>
            <p:ph idx="4" type="subTitle"/>
          </p:nvPr>
        </p:nvSpPr>
        <p:spPr>
          <a:xfrm>
            <a:off x="1034250" y="2892676"/>
            <a:ext cx="22383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0" name="Google Shape;200;p26"/>
          <p:cNvSpPr txBox="1"/>
          <p:nvPr>
            <p:ph idx="5" type="subTitle"/>
          </p:nvPr>
        </p:nvSpPr>
        <p:spPr>
          <a:xfrm>
            <a:off x="5871625" y="2497990"/>
            <a:ext cx="2238300" cy="51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1" name="Google Shape;201;p26"/>
          <p:cNvSpPr txBox="1"/>
          <p:nvPr>
            <p:ph idx="6" type="subTitle"/>
          </p:nvPr>
        </p:nvSpPr>
        <p:spPr>
          <a:xfrm>
            <a:off x="5871600" y="2892676"/>
            <a:ext cx="22383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202" name="Google Shape;202;p26"/>
          <p:cNvPicPr preferRelativeResize="0"/>
          <p:nvPr/>
        </p:nvPicPr>
        <p:blipFill rotWithShape="1">
          <a:blip r:embed="rId3">
            <a:alphaModFix amt="50000"/>
          </a:blip>
          <a:srcRect b="26616" l="0" r="12633" t="0"/>
          <a:stretch/>
        </p:blipFill>
        <p:spPr>
          <a:xfrm>
            <a:off x="7592568" y="3923110"/>
            <a:ext cx="1626927" cy="127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6"/>
          <p:cNvPicPr preferRelativeResize="0"/>
          <p:nvPr/>
        </p:nvPicPr>
        <p:blipFill rotWithShape="1">
          <a:blip r:embed="rId4">
            <a:alphaModFix amt="50000"/>
          </a:blip>
          <a:srcRect b="44949" l="0" r="0" t="0"/>
          <a:stretch/>
        </p:blipFill>
        <p:spPr>
          <a:xfrm>
            <a:off x="3853550" y="4692702"/>
            <a:ext cx="1167250" cy="5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6"/>
          <p:cNvPicPr preferRelativeResize="0"/>
          <p:nvPr/>
        </p:nvPicPr>
        <p:blipFill rotWithShape="1">
          <a:blip r:embed="rId5">
            <a:alphaModFix amt="50000"/>
          </a:blip>
          <a:srcRect b="0" l="0" r="11323" t="14755"/>
          <a:stretch/>
        </p:blipFill>
        <p:spPr>
          <a:xfrm flipH="1" rot="-5400000">
            <a:off x="-612387" y="3614837"/>
            <a:ext cx="2128474" cy="97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6"/>
          <p:cNvPicPr preferRelativeResize="0"/>
          <p:nvPr/>
        </p:nvPicPr>
        <p:blipFill rotWithShape="1">
          <a:blip r:embed="rId6">
            <a:alphaModFix amt="50000"/>
          </a:blip>
          <a:srcRect b="45423" l="0" r="0" t="0"/>
          <a:stretch/>
        </p:blipFill>
        <p:spPr>
          <a:xfrm rot="5680311">
            <a:off x="-399853" y="1577040"/>
            <a:ext cx="1109481" cy="536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6"/>
          <p:cNvPicPr preferRelativeResize="0"/>
          <p:nvPr/>
        </p:nvPicPr>
        <p:blipFill rotWithShape="1">
          <a:blip r:embed="rId6">
            <a:alphaModFix amt="50000"/>
          </a:blip>
          <a:srcRect b="0" l="0" r="38225" t="0"/>
          <a:stretch/>
        </p:blipFill>
        <p:spPr>
          <a:xfrm>
            <a:off x="8644776" y="2460875"/>
            <a:ext cx="538776" cy="7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1_1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7"/>
          <p:cNvPicPr preferRelativeResize="0"/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7"/>
          <p:cNvSpPr txBox="1"/>
          <p:nvPr>
            <p:ph type="title"/>
          </p:nvPr>
        </p:nvSpPr>
        <p:spPr>
          <a:xfrm>
            <a:off x="621100" y="404650"/>
            <a:ext cx="7901700" cy="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0" name="Google Shape;210;p27"/>
          <p:cNvSpPr txBox="1"/>
          <p:nvPr>
            <p:ph idx="1" type="subTitle"/>
          </p:nvPr>
        </p:nvSpPr>
        <p:spPr>
          <a:xfrm>
            <a:off x="5529163" y="1744888"/>
            <a:ext cx="2238300" cy="51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1" name="Google Shape;211;p27"/>
          <p:cNvSpPr txBox="1"/>
          <p:nvPr>
            <p:ph idx="2" type="subTitle"/>
          </p:nvPr>
        </p:nvSpPr>
        <p:spPr>
          <a:xfrm>
            <a:off x="5529145" y="2139575"/>
            <a:ext cx="2238300" cy="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2" name="Google Shape;212;p27"/>
          <p:cNvSpPr txBox="1"/>
          <p:nvPr>
            <p:ph idx="3" type="subTitle"/>
          </p:nvPr>
        </p:nvSpPr>
        <p:spPr>
          <a:xfrm>
            <a:off x="2187325" y="1744888"/>
            <a:ext cx="2238300" cy="51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" name="Google Shape;213;p27"/>
          <p:cNvSpPr txBox="1"/>
          <p:nvPr>
            <p:ph idx="4" type="subTitle"/>
          </p:nvPr>
        </p:nvSpPr>
        <p:spPr>
          <a:xfrm>
            <a:off x="2187325" y="2139575"/>
            <a:ext cx="2238300" cy="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4" name="Google Shape;214;p27"/>
          <p:cNvSpPr txBox="1"/>
          <p:nvPr>
            <p:ph idx="5" type="subTitle"/>
          </p:nvPr>
        </p:nvSpPr>
        <p:spPr>
          <a:xfrm>
            <a:off x="5529163" y="3222850"/>
            <a:ext cx="2238300" cy="51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5" name="Google Shape;215;p27"/>
          <p:cNvSpPr txBox="1"/>
          <p:nvPr>
            <p:ph idx="6" type="subTitle"/>
          </p:nvPr>
        </p:nvSpPr>
        <p:spPr>
          <a:xfrm>
            <a:off x="5529200" y="3617475"/>
            <a:ext cx="2238300" cy="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6" name="Google Shape;216;p27"/>
          <p:cNvSpPr txBox="1"/>
          <p:nvPr>
            <p:ph idx="7" type="subTitle"/>
          </p:nvPr>
        </p:nvSpPr>
        <p:spPr>
          <a:xfrm>
            <a:off x="2187338" y="3222850"/>
            <a:ext cx="2238300" cy="51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7" name="Google Shape;217;p27"/>
          <p:cNvSpPr txBox="1"/>
          <p:nvPr>
            <p:ph idx="8" type="subTitle"/>
          </p:nvPr>
        </p:nvSpPr>
        <p:spPr>
          <a:xfrm>
            <a:off x="2187325" y="3617475"/>
            <a:ext cx="2238300" cy="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218" name="Google Shape;218;p2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605452" y="131886"/>
            <a:ext cx="373854" cy="46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7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5400000">
            <a:off x="8015927" y="975527"/>
            <a:ext cx="1838775" cy="136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7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flipH="1" rot="-8999999">
            <a:off x="8042963" y="3619508"/>
            <a:ext cx="666348" cy="1461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7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-171484" y="3550798"/>
            <a:ext cx="459351" cy="456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7"/>
          <p:cNvPicPr preferRelativeResize="0"/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-610275" y="4065940"/>
            <a:ext cx="1468252" cy="1365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8"/>
          <p:cNvPicPr preferRelativeResize="0"/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8"/>
          <p:cNvSpPr txBox="1"/>
          <p:nvPr>
            <p:ph type="title"/>
          </p:nvPr>
        </p:nvSpPr>
        <p:spPr>
          <a:xfrm>
            <a:off x="621100" y="404650"/>
            <a:ext cx="7901700" cy="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6" name="Google Shape;226;p28"/>
          <p:cNvSpPr txBox="1"/>
          <p:nvPr>
            <p:ph idx="1" type="subTitle"/>
          </p:nvPr>
        </p:nvSpPr>
        <p:spPr>
          <a:xfrm>
            <a:off x="3452900" y="1833513"/>
            <a:ext cx="2238300" cy="51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7" name="Google Shape;227;p28"/>
          <p:cNvSpPr txBox="1"/>
          <p:nvPr>
            <p:ph idx="2" type="subTitle"/>
          </p:nvPr>
        </p:nvSpPr>
        <p:spPr>
          <a:xfrm>
            <a:off x="3452875" y="2228200"/>
            <a:ext cx="223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8" name="Google Shape;228;p28"/>
          <p:cNvSpPr txBox="1"/>
          <p:nvPr>
            <p:ph idx="3" type="subTitle"/>
          </p:nvPr>
        </p:nvSpPr>
        <p:spPr>
          <a:xfrm>
            <a:off x="1034238" y="1833513"/>
            <a:ext cx="2238300" cy="51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9" name="Google Shape;229;p28"/>
          <p:cNvSpPr txBox="1"/>
          <p:nvPr>
            <p:ph idx="4" type="subTitle"/>
          </p:nvPr>
        </p:nvSpPr>
        <p:spPr>
          <a:xfrm>
            <a:off x="1034238" y="2228200"/>
            <a:ext cx="223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0" name="Google Shape;230;p28"/>
          <p:cNvSpPr txBox="1"/>
          <p:nvPr>
            <p:ph idx="5" type="subTitle"/>
          </p:nvPr>
        </p:nvSpPr>
        <p:spPr>
          <a:xfrm>
            <a:off x="5871625" y="1833513"/>
            <a:ext cx="2238300" cy="51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1" name="Google Shape;231;p28"/>
          <p:cNvSpPr txBox="1"/>
          <p:nvPr>
            <p:ph idx="6" type="subTitle"/>
          </p:nvPr>
        </p:nvSpPr>
        <p:spPr>
          <a:xfrm>
            <a:off x="5871600" y="2228200"/>
            <a:ext cx="223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2" name="Google Shape;232;p28"/>
          <p:cNvSpPr txBox="1"/>
          <p:nvPr>
            <p:ph idx="7" type="subTitle"/>
          </p:nvPr>
        </p:nvSpPr>
        <p:spPr>
          <a:xfrm>
            <a:off x="3452900" y="3641250"/>
            <a:ext cx="2238300" cy="51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3" name="Google Shape;233;p28"/>
          <p:cNvSpPr txBox="1"/>
          <p:nvPr>
            <p:ph idx="8" type="subTitle"/>
          </p:nvPr>
        </p:nvSpPr>
        <p:spPr>
          <a:xfrm>
            <a:off x="3452925" y="4035875"/>
            <a:ext cx="223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4" name="Google Shape;234;p28"/>
          <p:cNvSpPr txBox="1"/>
          <p:nvPr>
            <p:ph idx="9" type="subTitle"/>
          </p:nvPr>
        </p:nvSpPr>
        <p:spPr>
          <a:xfrm>
            <a:off x="1034250" y="3641250"/>
            <a:ext cx="2238300" cy="51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5" name="Google Shape;235;p28"/>
          <p:cNvSpPr txBox="1"/>
          <p:nvPr>
            <p:ph idx="13" type="subTitle"/>
          </p:nvPr>
        </p:nvSpPr>
        <p:spPr>
          <a:xfrm>
            <a:off x="1034225" y="4035875"/>
            <a:ext cx="223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6" name="Google Shape;236;p28"/>
          <p:cNvSpPr txBox="1"/>
          <p:nvPr>
            <p:ph idx="14" type="subTitle"/>
          </p:nvPr>
        </p:nvSpPr>
        <p:spPr>
          <a:xfrm>
            <a:off x="5871625" y="3641250"/>
            <a:ext cx="2238300" cy="51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7" name="Google Shape;237;p28"/>
          <p:cNvSpPr txBox="1"/>
          <p:nvPr>
            <p:ph idx="15" type="subTitle"/>
          </p:nvPr>
        </p:nvSpPr>
        <p:spPr>
          <a:xfrm>
            <a:off x="5871600" y="4035875"/>
            <a:ext cx="223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238" name="Google Shape;238;p2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5400000">
            <a:off x="-594227" y="2104192"/>
            <a:ext cx="1961201" cy="935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8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5970189">
            <a:off x="8466110" y="1321340"/>
            <a:ext cx="1406723" cy="110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8"/>
          <p:cNvPicPr preferRelativeResize="0"/>
          <p:nvPr/>
        </p:nvPicPr>
        <p:blipFill rotWithShape="1">
          <a:blip r:embed="rId5">
            <a:alphaModFix amt="50000"/>
          </a:blip>
          <a:srcRect b="0" l="0" r="49816" t="0"/>
          <a:stretch/>
        </p:blipFill>
        <p:spPr>
          <a:xfrm>
            <a:off x="8423686" y="2904900"/>
            <a:ext cx="743927" cy="110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8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8522804" y="4224160"/>
            <a:ext cx="743926" cy="658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8"/>
          <p:cNvPicPr preferRelativeResize="0"/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-397183" y="3704053"/>
            <a:ext cx="1186266" cy="110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7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9"/>
          <p:cNvPicPr preferRelativeResize="0"/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9"/>
          <p:cNvSpPr txBox="1"/>
          <p:nvPr>
            <p:ph type="title"/>
          </p:nvPr>
        </p:nvSpPr>
        <p:spPr>
          <a:xfrm>
            <a:off x="621100" y="404650"/>
            <a:ext cx="7901700" cy="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6" name="Google Shape;246;p29"/>
          <p:cNvSpPr txBox="1"/>
          <p:nvPr>
            <p:ph idx="1" type="subTitle"/>
          </p:nvPr>
        </p:nvSpPr>
        <p:spPr>
          <a:xfrm>
            <a:off x="6284500" y="3423375"/>
            <a:ext cx="2238300" cy="51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7" name="Google Shape;247;p29"/>
          <p:cNvSpPr txBox="1"/>
          <p:nvPr>
            <p:ph idx="2" type="subTitle"/>
          </p:nvPr>
        </p:nvSpPr>
        <p:spPr>
          <a:xfrm>
            <a:off x="6284475" y="3818063"/>
            <a:ext cx="223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8" name="Google Shape;248;p29"/>
          <p:cNvSpPr txBox="1"/>
          <p:nvPr>
            <p:ph idx="3" type="subTitle"/>
          </p:nvPr>
        </p:nvSpPr>
        <p:spPr>
          <a:xfrm>
            <a:off x="638488" y="1775013"/>
            <a:ext cx="2238300" cy="51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9" name="Google Shape;249;p29"/>
          <p:cNvSpPr txBox="1"/>
          <p:nvPr>
            <p:ph idx="4" type="subTitle"/>
          </p:nvPr>
        </p:nvSpPr>
        <p:spPr>
          <a:xfrm>
            <a:off x="638488" y="2169700"/>
            <a:ext cx="223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0" name="Google Shape;250;p29"/>
          <p:cNvSpPr txBox="1"/>
          <p:nvPr>
            <p:ph hasCustomPrompt="1" idx="5" type="title"/>
          </p:nvPr>
        </p:nvSpPr>
        <p:spPr>
          <a:xfrm>
            <a:off x="6284500" y="1880425"/>
            <a:ext cx="1215900" cy="75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51" name="Google Shape;251;p29"/>
          <p:cNvSpPr txBox="1"/>
          <p:nvPr>
            <p:ph hasCustomPrompt="1" idx="6" type="title"/>
          </p:nvPr>
        </p:nvSpPr>
        <p:spPr>
          <a:xfrm>
            <a:off x="1660925" y="3528775"/>
            <a:ext cx="1215900" cy="75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7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0"/>
          <p:cNvPicPr preferRelativeResize="0"/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0"/>
          <p:cNvSpPr txBox="1"/>
          <p:nvPr>
            <p:ph hasCustomPrompt="1" type="title"/>
          </p:nvPr>
        </p:nvSpPr>
        <p:spPr>
          <a:xfrm>
            <a:off x="2363850" y="876925"/>
            <a:ext cx="4416300" cy="1030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5" name="Google Shape;255;p30"/>
          <p:cNvSpPr txBox="1"/>
          <p:nvPr>
            <p:ph idx="1" type="subTitle"/>
          </p:nvPr>
        </p:nvSpPr>
        <p:spPr>
          <a:xfrm>
            <a:off x="2363850" y="1983774"/>
            <a:ext cx="4416300" cy="389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30"/>
          <p:cNvSpPr txBox="1"/>
          <p:nvPr>
            <p:ph hasCustomPrompt="1" idx="2" type="title"/>
          </p:nvPr>
        </p:nvSpPr>
        <p:spPr>
          <a:xfrm>
            <a:off x="2363850" y="2770150"/>
            <a:ext cx="4416300" cy="1030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7" name="Google Shape;257;p30"/>
          <p:cNvSpPr txBox="1"/>
          <p:nvPr>
            <p:ph idx="3" type="subTitle"/>
          </p:nvPr>
        </p:nvSpPr>
        <p:spPr>
          <a:xfrm>
            <a:off x="2363850" y="3877174"/>
            <a:ext cx="4416300" cy="389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4"/>
          <p:cNvPicPr preferRelativeResize="0"/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/>
          <p:nvPr>
            <p:ph type="title"/>
          </p:nvPr>
        </p:nvSpPr>
        <p:spPr>
          <a:xfrm>
            <a:off x="621100" y="404650"/>
            <a:ext cx="7901700" cy="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621100" y="1557850"/>
            <a:ext cx="7901700" cy="26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2" name="Google Shape;32;p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410542" y="4333953"/>
            <a:ext cx="1186266" cy="110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4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-1502590">
            <a:off x="418020" y="4544640"/>
            <a:ext cx="1214774" cy="110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8573477" y="4006761"/>
            <a:ext cx="373854" cy="46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1"/>
          <p:cNvPicPr preferRelativeResize="0"/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1"/>
          <p:cNvSpPr txBox="1"/>
          <p:nvPr>
            <p:ph type="title"/>
          </p:nvPr>
        </p:nvSpPr>
        <p:spPr>
          <a:xfrm>
            <a:off x="2965650" y="766600"/>
            <a:ext cx="3212700" cy="6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1" name="Google Shape;261;p31"/>
          <p:cNvSpPr txBox="1"/>
          <p:nvPr>
            <p:ph idx="1" type="subTitle"/>
          </p:nvPr>
        </p:nvSpPr>
        <p:spPr>
          <a:xfrm>
            <a:off x="2854650" y="1538000"/>
            <a:ext cx="3434700" cy="11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31"/>
          <p:cNvSpPr txBox="1"/>
          <p:nvPr/>
        </p:nvSpPr>
        <p:spPr>
          <a:xfrm>
            <a:off x="2854650" y="3659475"/>
            <a:ext cx="343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CREDITS:</a:t>
            </a:r>
            <a:r>
              <a:rPr lang="en" sz="12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This presentation template was created by </a:t>
            </a:r>
            <a:r>
              <a:rPr b="1" lang="en" sz="1200" u="sng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, including icons by </a:t>
            </a:r>
            <a:r>
              <a:rPr b="1" lang="en" sz="1200" u="sng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, infographics &amp; images by </a:t>
            </a:r>
            <a:r>
              <a:rPr b="1" lang="en" sz="1200" u="sng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 u="sng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263" name="Google Shape;263;p31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84406" y="-347647"/>
            <a:ext cx="706849" cy="10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1"/>
          <p:cNvPicPr preferRelativeResize="0"/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-213060" y="591741"/>
            <a:ext cx="574060" cy="569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1"/>
          <p:cNvPicPr preferRelativeResize="0"/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 rot="6567100">
            <a:off x="8497599" y="4326185"/>
            <a:ext cx="743934" cy="80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1"/>
          <p:cNvPicPr preferRelativeResize="0"/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8069827" y="3849436"/>
            <a:ext cx="373854" cy="46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1"/>
          <p:cNvPicPr preferRelativeResize="0"/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 rot="5400000">
            <a:off x="7616606" y="1495486"/>
            <a:ext cx="3187876" cy="1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1"/>
          <p:cNvPicPr preferRelativeResize="0"/>
          <p:nvPr/>
        </p:nvPicPr>
        <p:blipFill>
          <a:blip r:embed="rId11">
            <a:alphaModFix amt="50000"/>
          </a:blip>
          <a:stretch>
            <a:fillRect/>
          </a:stretch>
        </p:blipFill>
        <p:spPr>
          <a:xfrm>
            <a:off x="7814004" y="93625"/>
            <a:ext cx="708892" cy="567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2"/>
          <p:cNvPicPr preferRelativeResize="0"/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2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3159941" y="154602"/>
            <a:ext cx="1838775" cy="136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2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flipH="1">
            <a:off x="798189" y="1124161"/>
            <a:ext cx="373854" cy="46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2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flipH="1">
            <a:off x="8030676" y="4155016"/>
            <a:ext cx="1214773" cy="110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2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 flipH="1">
            <a:off x="6853095" y="-8"/>
            <a:ext cx="1961201" cy="935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2"/>
          <p:cNvPicPr preferRelativeResize="0"/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 flipH="1">
            <a:off x="1160067" y="-287409"/>
            <a:ext cx="1111622" cy="110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2"/>
          <p:cNvPicPr preferRelativeResize="0"/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 flipH="1">
            <a:off x="5114632" y="4089105"/>
            <a:ext cx="1039845" cy="866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2"/>
          <p:cNvPicPr preferRelativeResize="0"/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 flipH="1">
            <a:off x="3159936" y="4316916"/>
            <a:ext cx="1245647" cy="110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2"/>
          <p:cNvPicPr preferRelativeResize="0"/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 flipH="1">
            <a:off x="5960369" y="815766"/>
            <a:ext cx="574060" cy="569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2"/>
          <p:cNvPicPr preferRelativeResize="0"/>
          <p:nvPr/>
        </p:nvPicPr>
        <p:blipFill>
          <a:blip r:embed="rId11">
            <a:alphaModFix amt="50000"/>
          </a:blip>
          <a:stretch>
            <a:fillRect/>
          </a:stretch>
        </p:blipFill>
        <p:spPr>
          <a:xfrm flipH="1">
            <a:off x="170571" y="3319466"/>
            <a:ext cx="503108" cy="110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2"/>
          <p:cNvPicPr preferRelativeResize="0"/>
          <p:nvPr/>
        </p:nvPicPr>
        <p:blipFill>
          <a:blip r:embed="rId12">
            <a:alphaModFix amt="50000"/>
          </a:blip>
          <a:stretch>
            <a:fillRect/>
          </a:stretch>
        </p:blipFill>
        <p:spPr>
          <a:xfrm flipH="1">
            <a:off x="6696248" y="4808788"/>
            <a:ext cx="708892" cy="567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2"/>
          <p:cNvPicPr preferRelativeResize="0"/>
          <p:nvPr/>
        </p:nvPicPr>
        <p:blipFill>
          <a:blip r:embed="rId13">
            <a:alphaModFix amt="50000"/>
          </a:blip>
          <a:stretch>
            <a:fillRect/>
          </a:stretch>
        </p:blipFill>
        <p:spPr>
          <a:xfrm flipH="1">
            <a:off x="-289589" y="1781553"/>
            <a:ext cx="1186266" cy="110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2"/>
          <p:cNvPicPr preferRelativeResize="0"/>
          <p:nvPr/>
        </p:nvPicPr>
        <p:blipFill>
          <a:blip r:embed="rId14">
            <a:alphaModFix amt="50000"/>
          </a:blip>
          <a:stretch>
            <a:fillRect/>
          </a:stretch>
        </p:blipFill>
        <p:spPr>
          <a:xfrm flipH="1">
            <a:off x="-1189705" y="2282425"/>
            <a:ext cx="4349650" cy="317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1_1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3"/>
          <p:cNvPicPr preferRelativeResize="0"/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37277" y="2037177"/>
            <a:ext cx="1838775" cy="136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3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7820677" y="1124161"/>
            <a:ext cx="373854" cy="46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3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233095" y="3599766"/>
            <a:ext cx="1214773" cy="110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3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78423" y="-8"/>
            <a:ext cx="1961201" cy="935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3"/>
          <p:cNvPicPr preferRelativeResize="0"/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6721030" y="-287409"/>
            <a:ext cx="1111622" cy="110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3"/>
          <p:cNvPicPr preferRelativeResize="0"/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621090" y="1156016"/>
            <a:ext cx="574060" cy="569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3"/>
          <p:cNvPicPr preferRelativeResize="0"/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1743729" y="1157038"/>
            <a:ext cx="708892" cy="567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3"/>
          <p:cNvPicPr preferRelativeResize="0"/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 rot="-4774224">
            <a:off x="5169100" y="-147625"/>
            <a:ext cx="4349650" cy="31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1_1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4"/>
          <p:cNvPicPr preferRelativeResize="0"/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7755500" y="490373"/>
            <a:ext cx="1901349" cy="176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4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179924" y="3713349"/>
            <a:ext cx="2313077" cy="172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4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7130977" y="1098136"/>
            <a:ext cx="373854" cy="46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4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-252730" y="4155016"/>
            <a:ext cx="1214773" cy="110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4"/>
          <p:cNvPicPr preferRelativeResize="0"/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 rot="5400000">
            <a:off x="7557149" y="3531674"/>
            <a:ext cx="2298048" cy="109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4"/>
          <p:cNvPicPr preferRelativeResize="0"/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6721030" y="-287409"/>
            <a:ext cx="1111622" cy="110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4"/>
          <p:cNvPicPr preferRelativeResize="0"/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1892617" y="4362380"/>
            <a:ext cx="1039845" cy="866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4"/>
          <p:cNvPicPr preferRelativeResize="0"/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>
            <a:off x="826311" y="3429216"/>
            <a:ext cx="1245647" cy="110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4"/>
          <p:cNvPicPr preferRelativeResize="0"/>
          <p:nvPr/>
        </p:nvPicPr>
        <p:blipFill>
          <a:blip r:embed="rId11">
            <a:alphaModFix amt="50000"/>
          </a:blip>
          <a:stretch>
            <a:fillRect/>
          </a:stretch>
        </p:blipFill>
        <p:spPr>
          <a:xfrm>
            <a:off x="8014940" y="-20809"/>
            <a:ext cx="574060" cy="569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4"/>
          <p:cNvPicPr preferRelativeResize="0"/>
          <p:nvPr/>
        </p:nvPicPr>
        <p:blipFill>
          <a:blip r:embed="rId12">
            <a:alphaModFix amt="50000"/>
          </a:blip>
          <a:stretch>
            <a:fillRect/>
          </a:stretch>
        </p:blipFill>
        <p:spPr>
          <a:xfrm>
            <a:off x="7369064" y="3575391"/>
            <a:ext cx="503108" cy="110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4"/>
          <p:cNvPicPr preferRelativeResize="0"/>
          <p:nvPr/>
        </p:nvPicPr>
        <p:blipFill>
          <a:blip r:embed="rId13">
            <a:alphaModFix amt="50000"/>
          </a:blip>
          <a:stretch>
            <a:fillRect/>
          </a:stretch>
        </p:blipFill>
        <p:spPr>
          <a:xfrm>
            <a:off x="5786529" y="4270913"/>
            <a:ext cx="708892" cy="567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5"/>
          <p:cNvPicPr preferRelativeResize="0"/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"/>
          <p:cNvSpPr txBox="1"/>
          <p:nvPr>
            <p:ph type="title"/>
          </p:nvPr>
        </p:nvSpPr>
        <p:spPr>
          <a:xfrm>
            <a:off x="621100" y="404650"/>
            <a:ext cx="7901700" cy="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" type="subTitle"/>
          </p:nvPr>
        </p:nvSpPr>
        <p:spPr>
          <a:xfrm>
            <a:off x="4786020" y="1740570"/>
            <a:ext cx="3586800" cy="25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2" type="subTitle"/>
          </p:nvPr>
        </p:nvSpPr>
        <p:spPr>
          <a:xfrm>
            <a:off x="771075" y="1740525"/>
            <a:ext cx="3586800" cy="25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124913" y="4733923"/>
            <a:ext cx="894174" cy="79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1963703">
            <a:off x="7885438" y="2867793"/>
            <a:ext cx="1130127" cy="247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5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-34560" y="1909044"/>
            <a:ext cx="508878" cy="407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5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-250927" y="1001977"/>
            <a:ext cx="872025" cy="791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6"/>
          <p:cNvPicPr preferRelativeResize="0"/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6"/>
          <p:cNvSpPr txBox="1"/>
          <p:nvPr>
            <p:ph type="title"/>
          </p:nvPr>
        </p:nvSpPr>
        <p:spPr>
          <a:xfrm>
            <a:off x="621100" y="404650"/>
            <a:ext cx="7901700" cy="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47" name="Google Shape;47;p6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557530" y="4155016"/>
            <a:ext cx="1214773" cy="110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6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-363246" y="3265888"/>
            <a:ext cx="708892" cy="567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6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8420061" y="4647416"/>
            <a:ext cx="1245647" cy="110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6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 rot="-3572877">
            <a:off x="8497479" y="48474"/>
            <a:ext cx="1245671" cy="115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 txBox="1"/>
          <p:nvPr>
            <p:ph idx="1" type="body"/>
          </p:nvPr>
        </p:nvSpPr>
        <p:spPr>
          <a:xfrm>
            <a:off x="2617200" y="2199278"/>
            <a:ext cx="3909600" cy="1998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type="title"/>
          </p:nvPr>
        </p:nvSpPr>
        <p:spPr>
          <a:xfrm>
            <a:off x="2617200" y="946222"/>
            <a:ext cx="3909600" cy="12081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810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55" name="Google Shape;55;p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5400000">
            <a:off x="-1074751" y="1867725"/>
            <a:ext cx="2953052" cy="140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8"/>
          <p:cNvPicPr preferRelativeResize="0"/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"/>
          <p:cNvSpPr txBox="1"/>
          <p:nvPr>
            <p:ph type="title"/>
          </p:nvPr>
        </p:nvSpPr>
        <p:spPr>
          <a:xfrm>
            <a:off x="2072400" y="1363350"/>
            <a:ext cx="4999200" cy="24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59" name="Google Shape;59;p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530460" y="2354526"/>
            <a:ext cx="572276" cy="56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8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-165358" y="995255"/>
            <a:ext cx="1039845" cy="866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2862317" y="4385553"/>
            <a:ext cx="1186266" cy="110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8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8422197" y="3319466"/>
            <a:ext cx="503108" cy="110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8"/>
          <p:cNvPicPr preferRelativeResize="0"/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318770" y="-221734"/>
            <a:ext cx="1214773" cy="110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9"/>
          <p:cNvPicPr preferRelativeResize="0"/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 txBox="1"/>
          <p:nvPr>
            <p:ph type="title"/>
          </p:nvPr>
        </p:nvSpPr>
        <p:spPr>
          <a:xfrm>
            <a:off x="2107050" y="1611182"/>
            <a:ext cx="4929900" cy="7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2107050" y="2490718"/>
            <a:ext cx="4929900" cy="10416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68" name="Google Shape;68;p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725927" y="318336"/>
            <a:ext cx="373854" cy="46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9"/>
          <p:cNvPicPr preferRelativeResize="0"/>
          <p:nvPr/>
        </p:nvPicPr>
        <p:blipFill rotWithShape="1">
          <a:blip r:embed="rId4">
            <a:alphaModFix amt="50000"/>
          </a:blip>
          <a:srcRect b="0" l="0" r="0" t="37386"/>
          <a:stretch/>
        </p:blipFill>
        <p:spPr>
          <a:xfrm rot="-5400000">
            <a:off x="-709309" y="990687"/>
            <a:ext cx="1961201" cy="58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9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-603989" y="4056978"/>
            <a:ext cx="1245647" cy="110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0"/>
          <p:cNvSpPr txBox="1"/>
          <p:nvPr>
            <p:ph idx="1" type="body"/>
          </p:nvPr>
        </p:nvSpPr>
        <p:spPr>
          <a:xfrm>
            <a:off x="621100" y="3418600"/>
            <a:ext cx="5073000" cy="11901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latin typeface="Chivo ExtraBold"/>
                <a:ea typeface="Chivo ExtraBold"/>
                <a:cs typeface="Chivo ExtraBold"/>
                <a:sym typeface="Chivo ExtraBold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1100" y="404650"/>
            <a:ext cx="7901700" cy="68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hivo ExtraBold"/>
              <a:buNone/>
              <a:defRPr sz="3500">
                <a:solidFill>
                  <a:schemeClr val="lt1"/>
                </a:solidFill>
                <a:latin typeface="Chivo ExtraBold"/>
                <a:ea typeface="Chivo ExtraBold"/>
                <a:cs typeface="Chivo ExtraBold"/>
                <a:sym typeface="Chivo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hivo ExtraBold"/>
              <a:buNone/>
              <a:defRPr sz="3500">
                <a:solidFill>
                  <a:schemeClr val="lt1"/>
                </a:solidFill>
                <a:latin typeface="Chivo ExtraBold"/>
                <a:ea typeface="Chivo ExtraBold"/>
                <a:cs typeface="Chivo ExtraBold"/>
                <a:sym typeface="Chivo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hivo ExtraBold"/>
              <a:buNone/>
              <a:defRPr sz="3500">
                <a:solidFill>
                  <a:schemeClr val="lt1"/>
                </a:solidFill>
                <a:latin typeface="Chivo ExtraBold"/>
                <a:ea typeface="Chivo ExtraBold"/>
                <a:cs typeface="Chivo ExtraBold"/>
                <a:sym typeface="Chivo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hivo ExtraBold"/>
              <a:buNone/>
              <a:defRPr sz="3500">
                <a:solidFill>
                  <a:schemeClr val="lt1"/>
                </a:solidFill>
                <a:latin typeface="Chivo ExtraBold"/>
                <a:ea typeface="Chivo ExtraBold"/>
                <a:cs typeface="Chivo ExtraBold"/>
                <a:sym typeface="Chivo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hivo ExtraBold"/>
              <a:buNone/>
              <a:defRPr sz="3500">
                <a:solidFill>
                  <a:schemeClr val="lt1"/>
                </a:solidFill>
                <a:latin typeface="Chivo ExtraBold"/>
                <a:ea typeface="Chivo ExtraBold"/>
                <a:cs typeface="Chivo ExtraBold"/>
                <a:sym typeface="Chivo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hivo ExtraBold"/>
              <a:buNone/>
              <a:defRPr sz="3500">
                <a:solidFill>
                  <a:schemeClr val="lt1"/>
                </a:solidFill>
                <a:latin typeface="Chivo ExtraBold"/>
                <a:ea typeface="Chivo ExtraBold"/>
                <a:cs typeface="Chivo ExtraBold"/>
                <a:sym typeface="Chivo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hivo ExtraBold"/>
              <a:buNone/>
              <a:defRPr sz="3500">
                <a:solidFill>
                  <a:schemeClr val="lt1"/>
                </a:solidFill>
                <a:latin typeface="Chivo ExtraBold"/>
                <a:ea typeface="Chivo ExtraBold"/>
                <a:cs typeface="Chivo ExtraBold"/>
                <a:sym typeface="Chivo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hivo ExtraBold"/>
              <a:buNone/>
              <a:defRPr sz="3500">
                <a:solidFill>
                  <a:schemeClr val="lt1"/>
                </a:solidFill>
                <a:latin typeface="Chivo ExtraBold"/>
                <a:ea typeface="Chivo ExtraBold"/>
                <a:cs typeface="Chivo ExtraBold"/>
                <a:sym typeface="Chivo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hivo ExtraBold"/>
              <a:buNone/>
              <a:defRPr sz="3500">
                <a:solidFill>
                  <a:schemeClr val="lt1"/>
                </a:solidFill>
                <a:latin typeface="Chivo ExtraBold"/>
                <a:ea typeface="Chivo ExtraBold"/>
                <a:cs typeface="Chivo ExtraBold"/>
                <a:sym typeface="Chivo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1100" y="1152475"/>
            <a:ext cx="7901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"/>
              <a:buChar char="●"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"/>
              <a:buChar char="○"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"/>
              <a:buChar char="■"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"/>
              <a:buChar char="●"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"/>
              <a:buChar char="○"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"/>
              <a:buChar char="■"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"/>
              <a:buChar char="●"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"/>
              <a:buChar char="○"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"/>
              <a:buChar char="■"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Relationship Id="rId4" Type="http://schemas.openxmlformats.org/officeDocument/2006/relationships/image" Target="../media/image13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11" name="Google Shape;311;p35"/>
          <p:cNvSpPr txBox="1"/>
          <p:nvPr>
            <p:ph idx="1" type="body"/>
          </p:nvPr>
        </p:nvSpPr>
        <p:spPr>
          <a:xfrm>
            <a:off x="621100" y="3010625"/>
            <a:ext cx="5073000" cy="15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Tableau: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Medical Device Analytics</a:t>
            </a:r>
            <a:endParaRPr/>
          </a:p>
        </p:txBody>
      </p:sp>
      <p:sp>
        <p:nvSpPr>
          <p:cNvPr id="312" name="Google Shape;312;p35"/>
          <p:cNvSpPr txBox="1"/>
          <p:nvPr>
            <p:ph idx="4294967295" type="subTitle"/>
          </p:nvPr>
        </p:nvSpPr>
        <p:spPr>
          <a:xfrm>
            <a:off x="621100" y="4608700"/>
            <a:ext cx="5073000" cy="425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highlight>
                  <a:schemeClr val="accent1"/>
                </a:highlight>
              </a:rPr>
              <a:t>Anthony Graffigna, Melat Demeke, Abhishek Shrestha</a:t>
            </a:r>
            <a:endParaRPr>
              <a:highlight>
                <a:schemeClr val="accent1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4"/>
          <p:cNvSpPr txBox="1"/>
          <p:nvPr>
            <p:ph type="title"/>
          </p:nvPr>
        </p:nvSpPr>
        <p:spPr>
          <a:xfrm>
            <a:off x="621100" y="404650"/>
            <a:ext cx="7901700" cy="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to Action</a:t>
            </a:r>
            <a:endParaRPr/>
          </a:p>
        </p:txBody>
      </p:sp>
      <p:pic>
        <p:nvPicPr>
          <p:cNvPr id="378" name="Google Shape;378;p4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274577" y="881686"/>
            <a:ext cx="373854" cy="461699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4"/>
          <p:cNvSpPr txBox="1"/>
          <p:nvPr/>
        </p:nvSpPr>
        <p:spPr>
          <a:xfrm>
            <a:off x="698225" y="1233500"/>
            <a:ext cx="4398600" cy="30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"/>
              <a:buAutoNum type="arabicPeriod"/>
            </a:pPr>
            <a:r>
              <a:rPr lang="en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Inspiration to Action: “Boston Scientific closes the Gap between business and IT” </a:t>
            </a:r>
            <a:endParaRPr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"/>
              <a:buAutoNum type="arabicPeriod"/>
            </a:pPr>
            <a:r>
              <a:rPr lang="en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Integrate with Data Driven Culture: “Cardinal Health, digital </a:t>
            </a:r>
            <a:r>
              <a:rPr lang="en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transformation</a:t>
            </a:r>
            <a:r>
              <a:rPr lang="en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 through data </a:t>
            </a:r>
            <a:r>
              <a:rPr lang="en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literacy”</a:t>
            </a:r>
            <a:endParaRPr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"/>
              <a:buAutoNum type="arabicPeriod"/>
            </a:pPr>
            <a:r>
              <a:rPr lang="en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Exploring</a:t>
            </a:r>
            <a:r>
              <a:rPr lang="en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Possibilities</a:t>
            </a:r>
            <a:r>
              <a:rPr lang="en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: “ CooperVision drives regional growth by identifying opportunities from data”</a:t>
            </a:r>
            <a:endParaRPr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80" name="Google Shape;38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6825" y="1233510"/>
            <a:ext cx="3406950" cy="349531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5"/>
          <p:cNvSpPr/>
          <p:nvPr/>
        </p:nvSpPr>
        <p:spPr>
          <a:xfrm>
            <a:off x="6516913" y="1716201"/>
            <a:ext cx="645000" cy="645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86" name="Google Shape;386;p45"/>
          <p:cNvSpPr/>
          <p:nvPr/>
        </p:nvSpPr>
        <p:spPr>
          <a:xfrm>
            <a:off x="4015175" y="1716201"/>
            <a:ext cx="645000" cy="645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87" name="Google Shape;387;p45"/>
          <p:cNvSpPr/>
          <p:nvPr/>
        </p:nvSpPr>
        <p:spPr>
          <a:xfrm>
            <a:off x="1417750" y="1716201"/>
            <a:ext cx="645000" cy="645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88" name="Google Shape;388;p45"/>
          <p:cNvSpPr txBox="1"/>
          <p:nvPr>
            <p:ph type="title"/>
          </p:nvPr>
        </p:nvSpPr>
        <p:spPr>
          <a:xfrm>
            <a:off x="621100" y="404650"/>
            <a:ext cx="7901700" cy="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Requirements for Insights</a:t>
            </a:r>
            <a:endParaRPr/>
          </a:p>
        </p:txBody>
      </p:sp>
      <p:sp>
        <p:nvSpPr>
          <p:cNvPr id="389" name="Google Shape;389;p45"/>
          <p:cNvSpPr txBox="1"/>
          <p:nvPr>
            <p:ph idx="3" type="subTitle"/>
          </p:nvPr>
        </p:nvSpPr>
        <p:spPr>
          <a:xfrm>
            <a:off x="621088" y="2497990"/>
            <a:ext cx="2238300" cy="51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 Data</a:t>
            </a:r>
            <a:endParaRPr/>
          </a:p>
        </p:txBody>
      </p:sp>
      <p:sp>
        <p:nvSpPr>
          <p:cNvPr id="390" name="Google Shape;390;p45"/>
          <p:cNvSpPr txBox="1"/>
          <p:nvPr>
            <p:ph idx="1" type="subTitle"/>
          </p:nvPr>
        </p:nvSpPr>
        <p:spPr>
          <a:xfrm>
            <a:off x="2907538" y="2498000"/>
            <a:ext cx="2729700" cy="51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Supply Chain Data</a:t>
            </a:r>
            <a:endParaRPr/>
          </a:p>
        </p:txBody>
      </p:sp>
      <p:sp>
        <p:nvSpPr>
          <p:cNvPr id="391" name="Google Shape;391;p45"/>
          <p:cNvSpPr txBox="1"/>
          <p:nvPr>
            <p:ph idx="5" type="subTitle"/>
          </p:nvPr>
        </p:nvSpPr>
        <p:spPr>
          <a:xfrm>
            <a:off x="5760250" y="2498000"/>
            <a:ext cx="2990700" cy="51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Feedback</a:t>
            </a:r>
            <a:endParaRPr/>
          </a:p>
        </p:txBody>
      </p:sp>
      <p:grpSp>
        <p:nvGrpSpPr>
          <p:cNvPr id="392" name="Google Shape;392;p45"/>
          <p:cNvGrpSpPr/>
          <p:nvPr/>
        </p:nvGrpSpPr>
        <p:grpSpPr>
          <a:xfrm>
            <a:off x="1603935" y="1860568"/>
            <a:ext cx="272633" cy="356258"/>
            <a:chOff x="1369191" y="1446554"/>
            <a:chExt cx="231026" cy="301862"/>
          </a:xfrm>
        </p:grpSpPr>
        <p:sp>
          <p:nvSpPr>
            <p:cNvPr id="393" name="Google Shape;393;p45"/>
            <p:cNvSpPr/>
            <p:nvPr/>
          </p:nvSpPr>
          <p:spPr>
            <a:xfrm>
              <a:off x="1412644" y="1446554"/>
              <a:ext cx="89922" cy="35973"/>
            </a:xfrm>
            <a:custGeom>
              <a:rect b="b" l="l" r="r" t="t"/>
              <a:pathLst>
                <a:path extrusionOk="0" h="1587" w="3967">
                  <a:moveTo>
                    <a:pt x="427" y="0"/>
                  </a:moveTo>
                  <a:cubicBezTo>
                    <a:pt x="178" y="0"/>
                    <a:pt x="1" y="213"/>
                    <a:pt x="36" y="450"/>
                  </a:cubicBezTo>
                  <a:lnTo>
                    <a:pt x="226" y="1586"/>
                  </a:lnTo>
                  <a:lnTo>
                    <a:pt x="3741" y="1586"/>
                  </a:lnTo>
                  <a:lnTo>
                    <a:pt x="3931" y="450"/>
                  </a:lnTo>
                  <a:cubicBezTo>
                    <a:pt x="3966" y="213"/>
                    <a:pt x="3789" y="0"/>
                    <a:pt x="35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5"/>
            <p:cNvSpPr/>
            <p:nvPr/>
          </p:nvSpPr>
          <p:spPr>
            <a:xfrm>
              <a:off x="1369191" y="1500185"/>
              <a:ext cx="174948" cy="248232"/>
            </a:xfrm>
            <a:custGeom>
              <a:rect b="b" l="l" r="r" t="t"/>
              <a:pathLst>
                <a:path extrusionOk="0" h="10951" w="7718">
                  <a:moveTo>
                    <a:pt x="5881" y="0"/>
                  </a:moveTo>
                  <a:cubicBezTo>
                    <a:pt x="5870" y="0"/>
                    <a:pt x="5859" y="1"/>
                    <a:pt x="5848" y="1"/>
                  </a:cubicBezTo>
                  <a:lnTo>
                    <a:pt x="1953" y="1"/>
                  </a:lnTo>
                  <a:cubicBezTo>
                    <a:pt x="1456" y="25"/>
                    <a:pt x="1456" y="747"/>
                    <a:pt x="1953" y="783"/>
                  </a:cubicBezTo>
                  <a:lnTo>
                    <a:pt x="1953" y="2108"/>
                  </a:lnTo>
                  <a:cubicBezTo>
                    <a:pt x="746" y="2807"/>
                    <a:pt x="0" y="4097"/>
                    <a:pt x="0" y="5494"/>
                  </a:cubicBezTo>
                  <a:lnTo>
                    <a:pt x="0" y="10560"/>
                  </a:lnTo>
                  <a:cubicBezTo>
                    <a:pt x="0" y="10773"/>
                    <a:pt x="178" y="10950"/>
                    <a:pt x="391" y="10950"/>
                  </a:cubicBezTo>
                  <a:lnTo>
                    <a:pt x="4344" y="10950"/>
                  </a:lnTo>
                  <a:cubicBezTo>
                    <a:pt x="4261" y="10714"/>
                    <a:pt x="4285" y="10595"/>
                    <a:pt x="4179" y="9364"/>
                  </a:cubicBezTo>
                  <a:lnTo>
                    <a:pt x="1953" y="9364"/>
                  </a:lnTo>
                  <a:cubicBezTo>
                    <a:pt x="1740" y="9364"/>
                    <a:pt x="1563" y="9187"/>
                    <a:pt x="1563" y="8974"/>
                  </a:cubicBezTo>
                  <a:lnTo>
                    <a:pt x="1563" y="5588"/>
                  </a:lnTo>
                  <a:cubicBezTo>
                    <a:pt x="1563" y="4476"/>
                    <a:pt x="2356" y="3517"/>
                    <a:pt x="3445" y="3292"/>
                  </a:cubicBezTo>
                  <a:cubicBezTo>
                    <a:pt x="3596" y="3262"/>
                    <a:pt x="3747" y="3248"/>
                    <a:pt x="3896" y="3248"/>
                  </a:cubicBezTo>
                  <a:cubicBezTo>
                    <a:pt x="4826" y="3248"/>
                    <a:pt x="5694" y="3801"/>
                    <a:pt x="6061" y="4689"/>
                  </a:cubicBezTo>
                  <a:lnTo>
                    <a:pt x="7718" y="4689"/>
                  </a:lnTo>
                  <a:cubicBezTo>
                    <a:pt x="7493" y="3600"/>
                    <a:pt x="6806" y="2665"/>
                    <a:pt x="5848" y="2108"/>
                  </a:cubicBezTo>
                  <a:lnTo>
                    <a:pt x="5848" y="783"/>
                  </a:lnTo>
                  <a:cubicBezTo>
                    <a:pt x="5859" y="783"/>
                    <a:pt x="5870" y="784"/>
                    <a:pt x="5881" y="784"/>
                  </a:cubicBezTo>
                  <a:cubicBezTo>
                    <a:pt x="6393" y="784"/>
                    <a:pt x="6393" y="0"/>
                    <a:pt x="5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45"/>
            <p:cNvSpPr/>
            <p:nvPr/>
          </p:nvSpPr>
          <p:spPr>
            <a:xfrm>
              <a:off x="1422142" y="1591466"/>
              <a:ext cx="64308" cy="103273"/>
            </a:xfrm>
            <a:custGeom>
              <a:rect b="b" l="l" r="r" t="t"/>
              <a:pathLst>
                <a:path extrusionOk="0" h="4556" w="2837">
                  <a:moveTo>
                    <a:pt x="1576" y="0"/>
                  </a:moveTo>
                  <a:cubicBezTo>
                    <a:pt x="778" y="0"/>
                    <a:pt x="0" y="603"/>
                    <a:pt x="8" y="1561"/>
                  </a:cubicBezTo>
                  <a:lnTo>
                    <a:pt x="8" y="4556"/>
                  </a:lnTo>
                  <a:lnTo>
                    <a:pt x="1783" y="4556"/>
                  </a:lnTo>
                  <a:lnTo>
                    <a:pt x="1559" y="1928"/>
                  </a:lnTo>
                  <a:cubicBezTo>
                    <a:pt x="1535" y="1597"/>
                    <a:pt x="1641" y="1277"/>
                    <a:pt x="1866" y="1040"/>
                  </a:cubicBezTo>
                  <a:cubicBezTo>
                    <a:pt x="2090" y="796"/>
                    <a:pt x="2399" y="656"/>
                    <a:pt x="2726" y="656"/>
                  </a:cubicBezTo>
                  <a:cubicBezTo>
                    <a:pt x="2763" y="656"/>
                    <a:pt x="2800" y="658"/>
                    <a:pt x="2837" y="662"/>
                  </a:cubicBezTo>
                  <a:cubicBezTo>
                    <a:pt x="2510" y="205"/>
                    <a:pt x="2040" y="0"/>
                    <a:pt x="15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5"/>
            <p:cNvSpPr/>
            <p:nvPr/>
          </p:nvSpPr>
          <p:spPr>
            <a:xfrm>
              <a:off x="1474639" y="1623902"/>
              <a:ext cx="125578" cy="124513"/>
            </a:xfrm>
            <a:custGeom>
              <a:rect b="b" l="l" r="r" t="t"/>
              <a:pathLst>
                <a:path extrusionOk="0" h="5493" w="5540">
                  <a:moveTo>
                    <a:pt x="403" y="0"/>
                  </a:moveTo>
                  <a:cubicBezTo>
                    <a:pt x="178" y="0"/>
                    <a:pt x="0" y="201"/>
                    <a:pt x="12" y="426"/>
                  </a:cubicBezTo>
                  <a:lnTo>
                    <a:pt x="414" y="5137"/>
                  </a:lnTo>
                  <a:cubicBezTo>
                    <a:pt x="426" y="5338"/>
                    <a:pt x="592" y="5492"/>
                    <a:pt x="793" y="5492"/>
                  </a:cubicBezTo>
                  <a:lnTo>
                    <a:pt x="4711" y="5492"/>
                  </a:lnTo>
                  <a:cubicBezTo>
                    <a:pt x="4912" y="5492"/>
                    <a:pt x="5078" y="5338"/>
                    <a:pt x="5102" y="5137"/>
                  </a:cubicBezTo>
                  <a:lnTo>
                    <a:pt x="5208" y="3906"/>
                  </a:lnTo>
                  <a:lnTo>
                    <a:pt x="3539" y="3906"/>
                  </a:lnTo>
                  <a:cubicBezTo>
                    <a:pt x="3018" y="3906"/>
                    <a:pt x="3018" y="3125"/>
                    <a:pt x="3539" y="3125"/>
                  </a:cubicBezTo>
                  <a:lnTo>
                    <a:pt x="5279" y="3125"/>
                  </a:lnTo>
                  <a:lnTo>
                    <a:pt x="5350" y="2344"/>
                  </a:lnTo>
                  <a:lnTo>
                    <a:pt x="3539" y="2344"/>
                  </a:lnTo>
                  <a:cubicBezTo>
                    <a:pt x="3054" y="2320"/>
                    <a:pt x="3054" y="1598"/>
                    <a:pt x="3539" y="1563"/>
                  </a:cubicBezTo>
                  <a:lnTo>
                    <a:pt x="5421" y="1563"/>
                  </a:lnTo>
                  <a:lnTo>
                    <a:pt x="5516" y="426"/>
                  </a:lnTo>
                  <a:cubicBezTo>
                    <a:pt x="5540" y="201"/>
                    <a:pt x="5350" y="0"/>
                    <a:pt x="5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7" name="Google Shape;397;p45"/>
          <p:cNvGrpSpPr/>
          <p:nvPr/>
        </p:nvGrpSpPr>
        <p:grpSpPr>
          <a:xfrm>
            <a:off x="4154810" y="1860563"/>
            <a:ext cx="365454" cy="356310"/>
            <a:chOff x="2013914" y="1446486"/>
            <a:chExt cx="309680" cy="301907"/>
          </a:xfrm>
        </p:grpSpPr>
        <p:sp>
          <p:nvSpPr>
            <p:cNvPr id="398" name="Google Shape;398;p45"/>
            <p:cNvSpPr/>
            <p:nvPr/>
          </p:nvSpPr>
          <p:spPr>
            <a:xfrm>
              <a:off x="2216490" y="1529833"/>
              <a:ext cx="107104" cy="137546"/>
            </a:xfrm>
            <a:custGeom>
              <a:rect b="b" l="l" r="r" t="t"/>
              <a:pathLst>
                <a:path extrusionOk="0" h="6068" w="4725">
                  <a:moveTo>
                    <a:pt x="2976" y="0"/>
                  </a:moveTo>
                  <a:cubicBezTo>
                    <a:pt x="2847" y="0"/>
                    <a:pt x="2718" y="66"/>
                    <a:pt x="2640" y="220"/>
                  </a:cubicBezTo>
                  <a:cubicBezTo>
                    <a:pt x="1" y="6068"/>
                    <a:pt x="1066" y="3712"/>
                    <a:pt x="510" y="4967"/>
                  </a:cubicBezTo>
                  <a:cubicBezTo>
                    <a:pt x="370" y="5276"/>
                    <a:pt x="625" y="5519"/>
                    <a:pt x="878" y="5519"/>
                  </a:cubicBezTo>
                  <a:cubicBezTo>
                    <a:pt x="1012" y="5519"/>
                    <a:pt x="1146" y="5451"/>
                    <a:pt x="1220" y="5286"/>
                  </a:cubicBezTo>
                  <a:lnTo>
                    <a:pt x="1445" y="4777"/>
                  </a:lnTo>
                  <a:cubicBezTo>
                    <a:pt x="1584" y="4804"/>
                    <a:pt x="1724" y="4819"/>
                    <a:pt x="1863" y="4819"/>
                  </a:cubicBezTo>
                  <a:cubicBezTo>
                    <a:pt x="1972" y="4819"/>
                    <a:pt x="2081" y="4810"/>
                    <a:pt x="2190" y="4789"/>
                  </a:cubicBezTo>
                  <a:lnTo>
                    <a:pt x="2332" y="5192"/>
                  </a:lnTo>
                  <a:cubicBezTo>
                    <a:pt x="2402" y="5375"/>
                    <a:pt x="2546" y="5452"/>
                    <a:pt x="2690" y="5452"/>
                  </a:cubicBezTo>
                  <a:cubicBezTo>
                    <a:pt x="2937" y="5452"/>
                    <a:pt x="3186" y="5226"/>
                    <a:pt x="3066" y="4919"/>
                  </a:cubicBezTo>
                  <a:lnTo>
                    <a:pt x="2924" y="4517"/>
                  </a:lnTo>
                  <a:cubicBezTo>
                    <a:pt x="3126" y="4387"/>
                    <a:pt x="3315" y="4209"/>
                    <a:pt x="3457" y="4008"/>
                  </a:cubicBezTo>
                  <a:lnTo>
                    <a:pt x="3966" y="4233"/>
                  </a:lnTo>
                  <a:cubicBezTo>
                    <a:pt x="4033" y="4267"/>
                    <a:pt x="4098" y="4282"/>
                    <a:pt x="4157" y="4282"/>
                  </a:cubicBezTo>
                  <a:cubicBezTo>
                    <a:pt x="4530" y="4282"/>
                    <a:pt x="4724" y="3696"/>
                    <a:pt x="4286" y="3523"/>
                  </a:cubicBezTo>
                  <a:lnTo>
                    <a:pt x="3777" y="3298"/>
                  </a:lnTo>
                  <a:cubicBezTo>
                    <a:pt x="3836" y="3049"/>
                    <a:pt x="3836" y="2801"/>
                    <a:pt x="3800" y="2552"/>
                  </a:cubicBezTo>
                  <a:lnTo>
                    <a:pt x="4203" y="2410"/>
                  </a:lnTo>
                  <a:cubicBezTo>
                    <a:pt x="4651" y="2254"/>
                    <a:pt x="4475" y="1639"/>
                    <a:pt x="4088" y="1639"/>
                  </a:cubicBezTo>
                  <a:cubicBezTo>
                    <a:pt x="4035" y="1639"/>
                    <a:pt x="3978" y="1651"/>
                    <a:pt x="3919" y="1676"/>
                  </a:cubicBezTo>
                  <a:lnTo>
                    <a:pt x="3516" y="1830"/>
                  </a:lnTo>
                  <a:cubicBezTo>
                    <a:pt x="3386" y="1617"/>
                    <a:pt x="3220" y="1428"/>
                    <a:pt x="3019" y="1286"/>
                  </a:cubicBezTo>
                  <a:lnTo>
                    <a:pt x="3350" y="540"/>
                  </a:lnTo>
                  <a:cubicBezTo>
                    <a:pt x="3467" y="237"/>
                    <a:pt x="3222" y="0"/>
                    <a:pt x="2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45"/>
            <p:cNvSpPr/>
            <p:nvPr/>
          </p:nvSpPr>
          <p:spPr>
            <a:xfrm>
              <a:off x="2069992" y="1603502"/>
              <a:ext cx="143576" cy="144891"/>
            </a:xfrm>
            <a:custGeom>
              <a:rect b="b" l="l" r="r" t="t"/>
              <a:pathLst>
                <a:path extrusionOk="0" h="6392" w="6334">
                  <a:moveTo>
                    <a:pt x="3623" y="0"/>
                  </a:moveTo>
                  <a:lnTo>
                    <a:pt x="3623" y="0"/>
                  </a:lnTo>
                  <a:cubicBezTo>
                    <a:pt x="4073" y="474"/>
                    <a:pt x="4037" y="1220"/>
                    <a:pt x="3552" y="1658"/>
                  </a:cubicBezTo>
                  <a:cubicBezTo>
                    <a:pt x="3907" y="1776"/>
                    <a:pt x="4191" y="2036"/>
                    <a:pt x="4333" y="2380"/>
                  </a:cubicBezTo>
                  <a:cubicBezTo>
                    <a:pt x="4627" y="3185"/>
                    <a:pt x="4002" y="3965"/>
                    <a:pt x="3240" y="3965"/>
                  </a:cubicBezTo>
                  <a:cubicBezTo>
                    <a:pt x="3083" y="3965"/>
                    <a:pt x="2920" y="3932"/>
                    <a:pt x="2759" y="3859"/>
                  </a:cubicBezTo>
                  <a:lnTo>
                    <a:pt x="2629" y="3800"/>
                  </a:lnTo>
                  <a:lnTo>
                    <a:pt x="2629" y="3800"/>
                  </a:lnTo>
                  <a:cubicBezTo>
                    <a:pt x="2675" y="4551"/>
                    <a:pt x="2074" y="5043"/>
                    <a:pt x="1454" y="5043"/>
                  </a:cubicBezTo>
                  <a:cubicBezTo>
                    <a:pt x="1125" y="5043"/>
                    <a:pt x="791" y="4905"/>
                    <a:pt x="545" y="4593"/>
                  </a:cubicBezTo>
                  <a:cubicBezTo>
                    <a:pt x="439" y="4865"/>
                    <a:pt x="249" y="5090"/>
                    <a:pt x="1" y="5232"/>
                  </a:cubicBezTo>
                  <a:cubicBezTo>
                    <a:pt x="552" y="6014"/>
                    <a:pt x="1395" y="6391"/>
                    <a:pt x="2233" y="6391"/>
                  </a:cubicBezTo>
                  <a:cubicBezTo>
                    <a:pt x="3247" y="6391"/>
                    <a:pt x="4256" y="5839"/>
                    <a:pt x="4735" y="4783"/>
                  </a:cubicBezTo>
                  <a:lnTo>
                    <a:pt x="6333" y="1220"/>
                  </a:lnTo>
                  <a:lnTo>
                    <a:pt x="36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5"/>
            <p:cNvSpPr/>
            <p:nvPr/>
          </p:nvSpPr>
          <p:spPr>
            <a:xfrm>
              <a:off x="2110771" y="1446486"/>
              <a:ext cx="160486" cy="168306"/>
            </a:xfrm>
            <a:custGeom>
              <a:rect b="b" l="l" r="r" t="t"/>
              <a:pathLst>
                <a:path extrusionOk="0" h="7425" w="7080">
                  <a:moveTo>
                    <a:pt x="3972" y="1"/>
                  </a:moveTo>
                  <a:cubicBezTo>
                    <a:pt x="2927" y="1"/>
                    <a:pt x="1934" y="601"/>
                    <a:pt x="1481" y="1613"/>
                  </a:cubicBezTo>
                  <a:lnTo>
                    <a:pt x="1" y="4903"/>
                  </a:lnTo>
                  <a:cubicBezTo>
                    <a:pt x="463" y="4939"/>
                    <a:pt x="877" y="5258"/>
                    <a:pt x="1019" y="5708"/>
                  </a:cubicBezTo>
                  <a:lnTo>
                    <a:pt x="4854" y="7425"/>
                  </a:lnTo>
                  <a:lnTo>
                    <a:pt x="6464" y="3850"/>
                  </a:lnTo>
                  <a:cubicBezTo>
                    <a:pt x="7079" y="2477"/>
                    <a:pt x="6464" y="855"/>
                    <a:pt x="5091" y="240"/>
                  </a:cubicBezTo>
                  <a:cubicBezTo>
                    <a:pt x="4726" y="78"/>
                    <a:pt x="4346" y="1"/>
                    <a:pt x="3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5"/>
            <p:cNvSpPr/>
            <p:nvPr/>
          </p:nvSpPr>
          <p:spPr>
            <a:xfrm>
              <a:off x="2013914" y="1574714"/>
              <a:ext cx="141899" cy="132401"/>
            </a:xfrm>
            <a:custGeom>
              <a:rect b="b" l="l" r="r" t="t"/>
              <a:pathLst>
                <a:path extrusionOk="0" h="5841" w="6260">
                  <a:moveTo>
                    <a:pt x="4176" y="1"/>
                  </a:moveTo>
                  <a:cubicBezTo>
                    <a:pt x="4034" y="1"/>
                    <a:pt x="3894" y="75"/>
                    <a:pt x="3824" y="253"/>
                  </a:cubicBezTo>
                  <a:lnTo>
                    <a:pt x="3505" y="986"/>
                  </a:lnTo>
                  <a:cubicBezTo>
                    <a:pt x="3360" y="952"/>
                    <a:pt x="3215" y="934"/>
                    <a:pt x="3070" y="934"/>
                  </a:cubicBezTo>
                  <a:cubicBezTo>
                    <a:pt x="2966" y="934"/>
                    <a:pt x="2863" y="943"/>
                    <a:pt x="2759" y="963"/>
                  </a:cubicBezTo>
                  <a:lnTo>
                    <a:pt x="2569" y="466"/>
                  </a:lnTo>
                  <a:cubicBezTo>
                    <a:pt x="2508" y="269"/>
                    <a:pt x="2363" y="187"/>
                    <a:pt x="2215" y="187"/>
                  </a:cubicBezTo>
                  <a:cubicBezTo>
                    <a:pt x="1963" y="187"/>
                    <a:pt x="1706" y="425"/>
                    <a:pt x="1847" y="738"/>
                  </a:cubicBezTo>
                  <a:lnTo>
                    <a:pt x="2037" y="1235"/>
                  </a:lnTo>
                  <a:cubicBezTo>
                    <a:pt x="1824" y="1365"/>
                    <a:pt x="1646" y="1543"/>
                    <a:pt x="1504" y="1744"/>
                  </a:cubicBezTo>
                  <a:lnTo>
                    <a:pt x="758" y="1413"/>
                  </a:lnTo>
                  <a:cubicBezTo>
                    <a:pt x="691" y="1378"/>
                    <a:pt x="627" y="1363"/>
                    <a:pt x="567" y="1363"/>
                  </a:cubicBezTo>
                  <a:cubicBezTo>
                    <a:pt x="194" y="1363"/>
                    <a:pt x="0" y="1949"/>
                    <a:pt x="439" y="2123"/>
                  </a:cubicBezTo>
                  <a:lnTo>
                    <a:pt x="1185" y="2454"/>
                  </a:lnTo>
                  <a:cubicBezTo>
                    <a:pt x="1125" y="2703"/>
                    <a:pt x="1114" y="2951"/>
                    <a:pt x="1161" y="3200"/>
                  </a:cubicBezTo>
                  <a:lnTo>
                    <a:pt x="640" y="3401"/>
                  </a:lnTo>
                  <a:cubicBezTo>
                    <a:pt x="250" y="3585"/>
                    <a:pt x="416" y="4138"/>
                    <a:pt x="801" y="4138"/>
                  </a:cubicBezTo>
                  <a:cubicBezTo>
                    <a:pt x="837" y="4138"/>
                    <a:pt x="874" y="4133"/>
                    <a:pt x="912" y="4123"/>
                  </a:cubicBezTo>
                  <a:lnTo>
                    <a:pt x="1433" y="3922"/>
                  </a:lnTo>
                  <a:cubicBezTo>
                    <a:pt x="1563" y="4135"/>
                    <a:pt x="1741" y="4324"/>
                    <a:pt x="1942" y="4466"/>
                  </a:cubicBezTo>
                  <a:lnTo>
                    <a:pt x="1563" y="5307"/>
                  </a:lnTo>
                  <a:cubicBezTo>
                    <a:pt x="1447" y="5609"/>
                    <a:pt x="1692" y="5841"/>
                    <a:pt x="1938" y="5841"/>
                  </a:cubicBezTo>
                  <a:cubicBezTo>
                    <a:pt x="2067" y="5841"/>
                    <a:pt x="2196" y="5777"/>
                    <a:pt x="2274" y="5626"/>
                  </a:cubicBezTo>
                  <a:lnTo>
                    <a:pt x="2652" y="4786"/>
                  </a:lnTo>
                  <a:cubicBezTo>
                    <a:pt x="2792" y="4819"/>
                    <a:pt x="2932" y="4834"/>
                    <a:pt x="3073" y="4834"/>
                  </a:cubicBezTo>
                  <a:cubicBezTo>
                    <a:pt x="3177" y="4834"/>
                    <a:pt x="3282" y="4826"/>
                    <a:pt x="3387" y="4811"/>
                  </a:cubicBezTo>
                  <a:lnTo>
                    <a:pt x="3387" y="4811"/>
                  </a:lnTo>
                  <a:lnTo>
                    <a:pt x="3576" y="5283"/>
                  </a:lnTo>
                  <a:cubicBezTo>
                    <a:pt x="3640" y="5460"/>
                    <a:pt x="3779" y="5535"/>
                    <a:pt x="3920" y="5535"/>
                  </a:cubicBezTo>
                  <a:cubicBezTo>
                    <a:pt x="4165" y="5535"/>
                    <a:pt x="4418" y="5307"/>
                    <a:pt x="4298" y="4999"/>
                  </a:cubicBezTo>
                  <a:lnTo>
                    <a:pt x="4120" y="4526"/>
                  </a:lnTo>
                  <a:cubicBezTo>
                    <a:pt x="4333" y="4395"/>
                    <a:pt x="4511" y="4218"/>
                    <a:pt x="4665" y="4017"/>
                  </a:cubicBezTo>
                  <a:lnTo>
                    <a:pt x="5552" y="4419"/>
                  </a:lnTo>
                  <a:cubicBezTo>
                    <a:pt x="5606" y="4440"/>
                    <a:pt x="5657" y="4449"/>
                    <a:pt x="5705" y="4449"/>
                  </a:cubicBezTo>
                  <a:cubicBezTo>
                    <a:pt x="6073" y="4449"/>
                    <a:pt x="6259" y="3908"/>
                    <a:pt x="5872" y="3709"/>
                  </a:cubicBezTo>
                  <a:lnTo>
                    <a:pt x="4984" y="3306"/>
                  </a:lnTo>
                  <a:cubicBezTo>
                    <a:pt x="5031" y="3058"/>
                    <a:pt x="5043" y="2809"/>
                    <a:pt x="5008" y="2561"/>
                  </a:cubicBezTo>
                  <a:lnTo>
                    <a:pt x="5375" y="2419"/>
                  </a:lnTo>
                  <a:cubicBezTo>
                    <a:pt x="5791" y="2237"/>
                    <a:pt x="5621" y="1662"/>
                    <a:pt x="5237" y="1662"/>
                  </a:cubicBezTo>
                  <a:cubicBezTo>
                    <a:pt x="5194" y="1662"/>
                    <a:pt x="5150" y="1669"/>
                    <a:pt x="5103" y="1685"/>
                  </a:cubicBezTo>
                  <a:lnTo>
                    <a:pt x="4724" y="1839"/>
                  </a:lnTo>
                  <a:cubicBezTo>
                    <a:pt x="4594" y="1626"/>
                    <a:pt x="4416" y="1448"/>
                    <a:pt x="4215" y="1306"/>
                  </a:cubicBezTo>
                  <a:lnTo>
                    <a:pt x="4546" y="572"/>
                  </a:lnTo>
                  <a:cubicBezTo>
                    <a:pt x="4708" y="256"/>
                    <a:pt x="4439" y="1"/>
                    <a:pt x="4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" name="Google Shape;402;p45"/>
          <p:cNvGrpSpPr/>
          <p:nvPr/>
        </p:nvGrpSpPr>
        <p:grpSpPr>
          <a:xfrm>
            <a:off x="6717395" y="1860580"/>
            <a:ext cx="244146" cy="356258"/>
            <a:chOff x="2719022" y="1446554"/>
            <a:chExt cx="206886" cy="301862"/>
          </a:xfrm>
        </p:grpSpPr>
        <p:sp>
          <p:nvSpPr>
            <p:cNvPr id="403" name="Google Shape;403;p45"/>
            <p:cNvSpPr/>
            <p:nvPr/>
          </p:nvSpPr>
          <p:spPr>
            <a:xfrm>
              <a:off x="2719022" y="1446554"/>
              <a:ext cx="206886" cy="76117"/>
            </a:xfrm>
            <a:custGeom>
              <a:rect b="b" l="l" r="r" t="t"/>
              <a:pathLst>
                <a:path extrusionOk="0" h="3358" w="9127">
                  <a:moveTo>
                    <a:pt x="403" y="0"/>
                  </a:moveTo>
                  <a:cubicBezTo>
                    <a:pt x="178" y="0"/>
                    <a:pt x="1" y="189"/>
                    <a:pt x="13" y="414"/>
                  </a:cubicBezTo>
                  <a:lnTo>
                    <a:pt x="143" y="2569"/>
                  </a:lnTo>
                  <a:cubicBezTo>
                    <a:pt x="727" y="2471"/>
                    <a:pt x="1249" y="2431"/>
                    <a:pt x="1728" y="2431"/>
                  </a:cubicBezTo>
                  <a:cubicBezTo>
                    <a:pt x="4020" y="2431"/>
                    <a:pt x="5299" y="3358"/>
                    <a:pt x="7455" y="3358"/>
                  </a:cubicBezTo>
                  <a:cubicBezTo>
                    <a:pt x="7905" y="3358"/>
                    <a:pt x="8394" y="3317"/>
                    <a:pt x="8937" y="3220"/>
                  </a:cubicBezTo>
                  <a:lnTo>
                    <a:pt x="9115" y="414"/>
                  </a:lnTo>
                  <a:cubicBezTo>
                    <a:pt x="9127" y="189"/>
                    <a:pt x="8949" y="0"/>
                    <a:pt x="87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45"/>
            <p:cNvSpPr/>
            <p:nvPr/>
          </p:nvSpPr>
          <p:spPr>
            <a:xfrm>
              <a:off x="2723328" y="1519293"/>
              <a:ext cx="197230" cy="229123"/>
            </a:xfrm>
            <a:custGeom>
              <a:rect b="b" l="l" r="r" t="t"/>
              <a:pathLst>
                <a:path extrusionOk="0" h="10108" w="8701">
                  <a:moveTo>
                    <a:pt x="5149" y="1467"/>
                  </a:moveTo>
                  <a:cubicBezTo>
                    <a:pt x="5504" y="1467"/>
                    <a:pt x="5670" y="1893"/>
                    <a:pt x="5433" y="2129"/>
                  </a:cubicBezTo>
                  <a:cubicBezTo>
                    <a:pt x="5351" y="2211"/>
                    <a:pt x="5250" y="2248"/>
                    <a:pt x="5151" y="2248"/>
                  </a:cubicBezTo>
                  <a:cubicBezTo>
                    <a:pt x="4950" y="2248"/>
                    <a:pt x="4759" y="2095"/>
                    <a:pt x="4759" y="1857"/>
                  </a:cubicBezTo>
                  <a:cubicBezTo>
                    <a:pt x="4759" y="1644"/>
                    <a:pt x="4936" y="1467"/>
                    <a:pt x="5149" y="1467"/>
                  </a:cubicBezTo>
                  <a:close/>
                  <a:moveTo>
                    <a:pt x="3587" y="1857"/>
                  </a:moveTo>
                  <a:cubicBezTo>
                    <a:pt x="3930" y="1857"/>
                    <a:pt x="4107" y="2283"/>
                    <a:pt x="3859" y="2520"/>
                  </a:cubicBezTo>
                  <a:cubicBezTo>
                    <a:pt x="3781" y="2602"/>
                    <a:pt x="3682" y="2639"/>
                    <a:pt x="3585" y="2639"/>
                  </a:cubicBezTo>
                  <a:cubicBezTo>
                    <a:pt x="3388" y="2639"/>
                    <a:pt x="3196" y="2486"/>
                    <a:pt x="3196" y="2248"/>
                  </a:cubicBezTo>
                  <a:cubicBezTo>
                    <a:pt x="3196" y="2035"/>
                    <a:pt x="3374" y="1869"/>
                    <a:pt x="3587" y="1857"/>
                  </a:cubicBezTo>
                  <a:close/>
                  <a:moveTo>
                    <a:pt x="4773" y="3052"/>
                  </a:moveTo>
                  <a:cubicBezTo>
                    <a:pt x="5118" y="3052"/>
                    <a:pt x="5288" y="3470"/>
                    <a:pt x="5054" y="3715"/>
                  </a:cubicBezTo>
                  <a:cubicBezTo>
                    <a:pt x="4972" y="3798"/>
                    <a:pt x="4870" y="3835"/>
                    <a:pt x="4771" y="3835"/>
                  </a:cubicBezTo>
                  <a:cubicBezTo>
                    <a:pt x="4570" y="3835"/>
                    <a:pt x="4380" y="3685"/>
                    <a:pt x="4380" y="3455"/>
                  </a:cubicBezTo>
                  <a:cubicBezTo>
                    <a:pt x="4380" y="3230"/>
                    <a:pt x="4557" y="3064"/>
                    <a:pt x="4770" y="3064"/>
                  </a:cubicBezTo>
                  <a:lnTo>
                    <a:pt x="4759" y="3053"/>
                  </a:lnTo>
                  <a:cubicBezTo>
                    <a:pt x="4763" y="3052"/>
                    <a:pt x="4768" y="3052"/>
                    <a:pt x="4773" y="3052"/>
                  </a:cubicBezTo>
                  <a:close/>
                  <a:moveTo>
                    <a:pt x="3212" y="3836"/>
                  </a:moveTo>
                  <a:cubicBezTo>
                    <a:pt x="3307" y="3836"/>
                    <a:pt x="3404" y="3872"/>
                    <a:pt x="3480" y="3952"/>
                  </a:cubicBezTo>
                  <a:cubicBezTo>
                    <a:pt x="3725" y="4197"/>
                    <a:pt x="3544" y="4615"/>
                    <a:pt x="3210" y="4615"/>
                  </a:cubicBezTo>
                  <a:cubicBezTo>
                    <a:pt x="3205" y="4615"/>
                    <a:pt x="3201" y="4615"/>
                    <a:pt x="3196" y="4615"/>
                  </a:cubicBezTo>
                  <a:cubicBezTo>
                    <a:pt x="2983" y="4615"/>
                    <a:pt x="2805" y="4449"/>
                    <a:pt x="2805" y="4224"/>
                  </a:cubicBezTo>
                  <a:lnTo>
                    <a:pt x="2817" y="4224"/>
                  </a:lnTo>
                  <a:cubicBezTo>
                    <a:pt x="2817" y="3992"/>
                    <a:pt x="3012" y="3836"/>
                    <a:pt x="3212" y="3836"/>
                  </a:cubicBezTo>
                  <a:close/>
                  <a:moveTo>
                    <a:pt x="5927" y="4617"/>
                  </a:moveTo>
                  <a:cubicBezTo>
                    <a:pt x="6126" y="4617"/>
                    <a:pt x="6321" y="4774"/>
                    <a:pt x="6321" y="5006"/>
                  </a:cubicBezTo>
                  <a:cubicBezTo>
                    <a:pt x="6321" y="5219"/>
                    <a:pt x="6143" y="5396"/>
                    <a:pt x="5930" y="5396"/>
                  </a:cubicBezTo>
                  <a:cubicBezTo>
                    <a:pt x="5587" y="5396"/>
                    <a:pt x="5410" y="4970"/>
                    <a:pt x="5658" y="4733"/>
                  </a:cubicBezTo>
                  <a:cubicBezTo>
                    <a:pt x="5735" y="4653"/>
                    <a:pt x="5831" y="4617"/>
                    <a:pt x="5927" y="4617"/>
                  </a:cubicBezTo>
                  <a:close/>
                  <a:moveTo>
                    <a:pt x="4358" y="5388"/>
                  </a:moveTo>
                  <a:cubicBezTo>
                    <a:pt x="5057" y="5388"/>
                    <a:pt x="5729" y="5929"/>
                    <a:pt x="5729" y="6746"/>
                  </a:cubicBezTo>
                  <a:cubicBezTo>
                    <a:pt x="5717" y="7491"/>
                    <a:pt x="5114" y="8095"/>
                    <a:pt x="4368" y="8107"/>
                  </a:cubicBezTo>
                  <a:cubicBezTo>
                    <a:pt x="3161" y="8107"/>
                    <a:pt x="2557" y="6639"/>
                    <a:pt x="3409" y="5787"/>
                  </a:cubicBezTo>
                  <a:cubicBezTo>
                    <a:pt x="3685" y="5511"/>
                    <a:pt x="4024" y="5388"/>
                    <a:pt x="4358" y="5388"/>
                  </a:cubicBezTo>
                  <a:close/>
                  <a:moveTo>
                    <a:pt x="1527" y="1"/>
                  </a:moveTo>
                  <a:cubicBezTo>
                    <a:pt x="1065" y="1"/>
                    <a:pt x="562" y="42"/>
                    <a:pt x="0" y="141"/>
                  </a:cubicBezTo>
                  <a:lnTo>
                    <a:pt x="592" y="9740"/>
                  </a:lnTo>
                  <a:cubicBezTo>
                    <a:pt x="604" y="9953"/>
                    <a:pt x="781" y="10107"/>
                    <a:pt x="994" y="10107"/>
                  </a:cubicBezTo>
                  <a:lnTo>
                    <a:pt x="7753" y="10107"/>
                  </a:lnTo>
                  <a:cubicBezTo>
                    <a:pt x="7954" y="10107"/>
                    <a:pt x="8132" y="9942"/>
                    <a:pt x="8144" y="9740"/>
                  </a:cubicBezTo>
                  <a:lnTo>
                    <a:pt x="8700" y="815"/>
                  </a:lnTo>
                  <a:lnTo>
                    <a:pt x="8700" y="815"/>
                  </a:lnTo>
                  <a:cubicBezTo>
                    <a:pt x="8175" y="899"/>
                    <a:pt x="7701" y="934"/>
                    <a:pt x="7263" y="934"/>
                  </a:cubicBezTo>
                  <a:cubicBezTo>
                    <a:pt x="5002" y="934"/>
                    <a:pt x="3733" y="1"/>
                    <a:pt x="1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45"/>
          <p:cNvSpPr txBox="1"/>
          <p:nvPr/>
        </p:nvSpPr>
        <p:spPr>
          <a:xfrm>
            <a:off x="837850" y="3339775"/>
            <a:ext cx="4224300" cy="13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Data Collection Strategies: </a:t>
            </a:r>
            <a:endParaRPr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"/>
              <a:buAutoNum type="arabicPeriod"/>
            </a:pPr>
            <a:r>
              <a:rPr lang="en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Surveys and Feedbacks</a:t>
            </a:r>
            <a:endParaRPr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"/>
              <a:buAutoNum type="arabicPeriod"/>
            </a:pPr>
            <a:r>
              <a:rPr lang="en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Real time Data Collection</a:t>
            </a:r>
            <a:endParaRPr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"/>
              <a:buAutoNum type="arabicPeriod"/>
            </a:pPr>
            <a:r>
              <a:rPr lang="en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Integration with Existing Systems</a:t>
            </a:r>
            <a:endParaRPr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"/>
              <a:buAutoNum type="arabicPeriod"/>
            </a:pPr>
            <a:r>
              <a:rPr lang="en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Collaborate with Departments</a:t>
            </a:r>
            <a:endParaRPr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6"/>
          <p:cNvSpPr txBox="1"/>
          <p:nvPr>
            <p:ph type="title"/>
          </p:nvPr>
        </p:nvSpPr>
        <p:spPr>
          <a:xfrm>
            <a:off x="2072400" y="1363350"/>
            <a:ext cx="4999200" cy="24168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pic>
        <p:nvPicPr>
          <p:cNvPr id="411" name="Google Shape;411;p46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889875" y="775678"/>
            <a:ext cx="752650" cy="74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6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118992" y="1293513"/>
            <a:ext cx="708892" cy="567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6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4447552" y="4265261"/>
            <a:ext cx="373854" cy="46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6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6395774" y="2611888"/>
            <a:ext cx="4349650" cy="317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6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 rot="2831602">
            <a:off x="1233117" y="1982277"/>
            <a:ext cx="3831239" cy="2798601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6"/>
          <p:cNvSpPr txBox="1"/>
          <p:nvPr>
            <p:ph type="title"/>
          </p:nvPr>
        </p:nvSpPr>
        <p:spPr>
          <a:xfrm>
            <a:off x="2107050" y="1611182"/>
            <a:ext cx="4929900" cy="7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Concerns</a:t>
            </a:r>
            <a:endParaRPr/>
          </a:p>
        </p:txBody>
      </p:sp>
      <p:sp>
        <p:nvSpPr>
          <p:cNvPr id="319" name="Google Shape;319;p36"/>
          <p:cNvSpPr txBox="1"/>
          <p:nvPr>
            <p:ph idx="1" type="subTitle"/>
          </p:nvPr>
        </p:nvSpPr>
        <p:spPr>
          <a:xfrm>
            <a:off x="2107050" y="2490718"/>
            <a:ext cx="4929900" cy="10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Medical Device industry has primarily implemented Data Analytics and Tableau in the </a:t>
            </a:r>
            <a:r>
              <a:rPr b="1" lang="en">
                <a:highlight>
                  <a:srgbClr val="F1C232"/>
                </a:highlight>
              </a:rPr>
              <a:t>Sales and Supply Chain</a:t>
            </a:r>
            <a:r>
              <a:rPr lang="en"/>
              <a:t> aspects of their businesses</a:t>
            </a:r>
            <a:endParaRPr/>
          </a:p>
        </p:txBody>
      </p:sp>
      <p:pic>
        <p:nvPicPr>
          <p:cNvPr id="320" name="Google Shape;320;p36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6062527" y="302852"/>
            <a:ext cx="1838775" cy="136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6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7901295" y="549170"/>
            <a:ext cx="526000" cy="5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7"/>
          <p:cNvSpPr txBox="1"/>
          <p:nvPr>
            <p:ph type="title"/>
          </p:nvPr>
        </p:nvSpPr>
        <p:spPr>
          <a:xfrm>
            <a:off x="1546200" y="125625"/>
            <a:ext cx="6051600" cy="13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Inventory Management</a:t>
            </a:r>
            <a:endParaRPr sz="4200"/>
          </a:p>
        </p:txBody>
      </p:sp>
      <p:pic>
        <p:nvPicPr>
          <p:cNvPr id="327" name="Google Shape;3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150" y="1903649"/>
            <a:ext cx="6466925" cy="2487291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8" name="Google Shape;328;p37"/>
          <p:cNvSpPr txBox="1"/>
          <p:nvPr/>
        </p:nvSpPr>
        <p:spPr>
          <a:xfrm>
            <a:off x="6843200" y="1903650"/>
            <a:ext cx="2054400" cy="20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Suppliers use Tableau to track and visualize average remaining inventory by </a:t>
            </a:r>
            <a:r>
              <a:rPr b="1" lang="en">
                <a:solidFill>
                  <a:schemeClr val="lt1"/>
                </a:solidFill>
                <a:highlight>
                  <a:srgbClr val="F1C232"/>
                </a:highlight>
                <a:latin typeface="Noto Sans"/>
                <a:ea typeface="Noto Sans"/>
                <a:cs typeface="Noto Sans"/>
                <a:sym typeface="Noto Sans"/>
              </a:rPr>
              <a:t>Time</a:t>
            </a:r>
            <a:r>
              <a:rPr lang="en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, broken down by region</a:t>
            </a:r>
            <a:endParaRPr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8"/>
          <p:cNvSpPr txBox="1"/>
          <p:nvPr>
            <p:ph type="title"/>
          </p:nvPr>
        </p:nvSpPr>
        <p:spPr>
          <a:xfrm>
            <a:off x="1546200" y="125625"/>
            <a:ext cx="6051600" cy="13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Inventory Management</a:t>
            </a:r>
            <a:endParaRPr sz="4200"/>
          </a:p>
        </p:txBody>
      </p:sp>
      <p:sp>
        <p:nvSpPr>
          <p:cNvPr id="334" name="Google Shape;334;p38"/>
          <p:cNvSpPr txBox="1"/>
          <p:nvPr/>
        </p:nvSpPr>
        <p:spPr>
          <a:xfrm>
            <a:off x="6924475" y="1660125"/>
            <a:ext cx="2054400" cy="20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They also create breakdowns on more granular levels, such as per-hospital, to identify </a:t>
            </a:r>
            <a:r>
              <a:rPr b="1" lang="en">
                <a:solidFill>
                  <a:schemeClr val="lt1"/>
                </a:solidFill>
                <a:highlight>
                  <a:srgbClr val="F1C232"/>
                </a:highlight>
                <a:latin typeface="Noto Sans"/>
                <a:ea typeface="Noto Sans"/>
                <a:cs typeface="Noto Sans"/>
                <a:sym typeface="Noto Sans"/>
              </a:rPr>
              <a:t>over and undersupplied products</a:t>
            </a:r>
            <a:endParaRPr b="1">
              <a:solidFill>
                <a:schemeClr val="lt1"/>
              </a:solidFill>
              <a:highlight>
                <a:srgbClr val="F1C232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These dashboards and metrics can help inform production timelines and priorities</a:t>
            </a:r>
            <a:endParaRPr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35" name="Google Shape;335;p38"/>
          <p:cNvPicPr preferRelativeResize="0"/>
          <p:nvPr/>
        </p:nvPicPr>
        <p:blipFill rotWithShape="1">
          <a:blip r:embed="rId3">
            <a:alphaModFix/>
          </a:blip>
          <a:srcRect b="0" l="0" r="0" t="3855"/>
          <a:stretch/>
        </p:blipFill>
        <p:spPr>
          <a:xfrm>
            <a:off x="134225" y="1660125"/>
            <a:ext cx="6701599" cy="3190607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9"/>
          <p:cNvSpPr txBox="1"/>
          <p:nvPr>
            <p:ph type="title"/>
          </p:nvPr>
        </p:nvSpPr>
        <p:spPr>
          <a:xfrm>
            <a:off x="1546200" y="125625"/>
            <a:ext cx="6051600" cy="13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Inventory Management</a:t>
            </a:r>
            <a:endParaRPr sz="4200"/>
          </a:p>
        </p:txBody>
      </p:sp>
      <p:sp>
        <p:nvSpPr>
          <p:cNvPr id="341" name="Google Shape;341;p39"/>
          <p:cNvSpPr txBox="1"/>
          <p:nvPr/>
        </p:nvSpPr>
        <p:spPr>
          <a:xfrm>
            <a:off x="6769300" y="1660125"/>
            <a:ext cx="2054400" cy="20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They can additionally zoom out to identify low-inventory products across the entire </a:t>
            </a:r>
            <a:r>
              <a:rPr lang="en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industry or a particular region, further informing </a:t>
            </a:r>
            <a:r>
              <a:rPr b="1" lang="en">
                <a:solidFill>
                  <a:schemeClr val="lt1"/>
                </a:solidFill>
                <a:highlight>
                  <a:srgbClr val="F1C232"/>
                </a:highlight>
                <a:latin typeface="Noto Sans"/>
                <a:ea typeface="Noto Sans"/>
                <a:cs typeface="Noto Sans"/>
                <a:sym typeface="Noto Sans"/>
              </a:rPr>
              <a:t>production timelines</a:t>
            </a:r>
            <a:endParaRPr b="1">
              <a:solidFill>
                <a:schemeClr val="lt1"/>
              </a:solidFill>
              <a:highlight>
                <a:srgbClr val="F1C232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42" name="Google Shape;34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00" y="1734025"/>
            <a:ext cx="6464500" cy="2975899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0"/>
          <p:cNvSpPr txBox="1"/>
          <p:nvPr>
            <p:ph type="title"/>
          </p:nvPr>
        </p:nvSpPr>
        <p:spPr>
          <a:xfrm>
            <a:off x="1546200" y="125625"/>
            <a:ext cx="6051600" cy="13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Inventory Management</a:t>
            </a:r>
            <a:endParaRPr sz="4200"/>
          </a:p>
        </p:txBody>
      </p:sp>
      <p:sp>
        <p:nvSpPr>
          <p:cNvPr id="348" name="Google Shape;348;p40"/>
          <p:cNvSpPr txBox="1"/>
          <p:nvPr/>
        </p:nvSpPr>
        <p:spPr>
          <a:xfrm>
            <a:off x="6769300" y="1660125"/>
            <a:ext cx="2054400" cy="20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Finally, they can use this usage data, combined with sales and profit data, to track </a:t>
            </a:r>
            <a:r>
              <a:rPr b="1" lang="en">
                <a:solidFill>
                  <a:schemeClr val="lt1"/>
                </a:solidFill>
                <a:highlight>
                  <a:srgbClr val="F1C232"/>
                </a:highlight>
                <a:latin typeface="Noto Sans"/>
                <a:ea typeface="Noto Sans"/>
                <a:cs typeface="Noto Sans"/>
                <a:sym typeface="Noto Sans"/>
              </a:rPr>
              <a:t>financial performance with individual clients</a:t>
            </a:r>
            <a:r>
              <a:rPr lang="en">
                <a:solidFill>
                  <a:schemeClr val="lt1"/>
                </a:solidFill>
                <a:highlight>
                  <a:srgbClr val="F1C232"/>
                </a:highlight>
                <a:latin typeface="Noto Sans"/>
                <a:ea typeface="Noto Sans"/>
                <a:cs typeface="Noto Sans"/>
                <a:sym typeface="Noto Sans"/>
              </a:rPr>
              <a:t>,</a:t>
            </a:r>
            <a:r>
              <a:rPr lang="en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 broken down by individual products</a:t>
            </a:r>
            <a:endParaRPr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49" name="Google Shape;349;p40"/>
          <p:cNvPicPr preferRelativeResize="0"/>
          <p:nvPr/>
        </p:nvPicPr>
        <p:blipFill rotWithShape="1">
          <a:blip r:embed="rId3">
            <a:alphaModFix/>
          </a:blip>
          <a:srcRect b="0" l="0" r="0" t="8290"/>
          <a:stretch/>
        </p:blipFill>
        <p:spPr>
          <a:xfrm>
            <a:off x="209050" y="1660125"/>
            <a:ext cx="3355024" cy="2493099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0" name="Google Shape;35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4075" y="1660125"/>
            <a:ext cx="3163358" cy="2493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1"/>
          <p:cNvSpPr txBox="1"/>
          <p:nvPr>
            <p:ph type="title"/>
          </p:nvPr>
        </p:nvSpPr>
        <p:spPr>
          <a:xfrm>
            <a:off x="621100" y="404650"/>
            <a:ext cx="7901700" cy="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KPI’S</a:t>
            </a:r>
            <a:endParaRPr/>
          </a:p>
        </p:txBody>
      </p:sp>
      <p:sp>
        <p:nvSpPr>
          <p:cNvPr id="356" name="Google Shape;356;p41"/>
          <p:cNvSpPr txBox="1"/>
          <p:nvPr>
            <p:ph idx="1" type="subTitle"/>
          </p:nvPr>
        </p:nvSpPr>
        <p:spPr>
          <a:xfrm>
            <a:off x="6644650" y="1235675"/>
            <a:ext cx="2150100" cy="3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Sales Revenue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Market Share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Win Ratio</a:t>
            </a:r>
            <a:endParaRPr/>
          </a:p>
        </p:txBody>
      </p:sp>
      <p:sp>
        <p:nvSpPr>
          <p:cNvPr id="357" name="Google Shape;357;p41"/>
          <p:cNvSpPr txBox="1"/>
          <p:nvPr>
            <p:ph idx="2" type="subTitle"/>
          </p:nvPr>
        </p:nvSpPr>
        <p:spPr>
          <a:xfrm>
            <a:off x="771075" y="1740525"/>
            <a:ext cx="3586800" cy="25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8" name="Google Shape;358;p41"/>
          <p:cNvPicPr preferRelativeResize="0"/>
          <p:nvPr/>
        </p:nvPicPr>
        <p:blipFill rotWithShape="1">
          <a:blip r:embed="rId3">
            <a:alphaModFix/>
          </a:blip>
          <a:srcRect b="0" l="0" r="0" t="2458"/>
          <a:stretch/>
        </p:blipFill>
        <p:spPr>
          <a:xfrm>
            <a:off x="250450" y="1322825"/>
            <a:ext cx="6199424" cy="3455500"/>
          </a:xfrm>
          <a:prstGeom prst="rect">
            <a:avLst/>
          </a:prstGeom>
          <a:noFill/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2"/>
          <p:cNvSpPr txBox="1"/>
          <p:nvPr>
            <p:ph type="title"/>
          </p:nvPr>
        </p:nvSpPr>
        <p:spPr>
          <a:xfrm>
            <a:off x="621100" y="404650"/>
            <a:ext cx="7901700" cy="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NovoEnzymes</a:t>
            </a:r>
            <a:endParaRPr/>
          </a:p>
        </p:txBody>
      </p:sp>
      <p:sp>
        <p:nvSpPr>
          <p:cNvPr id="364" name="Google Shape;364;p42"/>
          <p:cNvSpPr txBox="1"/>
          <p:nvPr>
            <p:ph idx="2" type="subTitle"/>
          </p:nvPr>
        </p:nvSpPr>
        <p:spPr>
          <a:xfrm>
            <a:off x="806175" y="1591325"/>
            <a:ext cx="3586800" cy="25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Char char="-"/>
            </a:pPr>
            <a:r>
              <a:rPr lang="en">
                <a:latin typeface="Chivo"/>
                <a:ea typeface="Chivo"/>
                <a:cs typeface="Chivo"/>
                <a:sym typeface="Chivo"/>
              </a:rPr>
              <a:t>Cut reporting time by 90%!</a:t>
            </a:r>
            <a:endParaRPr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hivo"/>
              <a:ea typeface="Chivo"/>
              <a:cs typeface="Chivo"/>
              <a:sym typeface="Chiv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Char char="-"/>
            </a:pPr>
            <a:r>
              <a:rPr lang="en">
                <a:latin typeface="Chivo"/>
                <a:ea typeface="Chivo"/>
                <a:cs typeface="Chivo"/>
                <a:sym typeface="Chivo"/>
              </a:rPr>
              <a:t>Before Tableau: Excel Spreadsheets</a:t>
            </a:r>
            <a:endParaRPr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hivo"/>
              <a:ea typeface="Chivo"/>
              <a:cs typeface="Chivo"/>
              <a:sym typeface="Chiv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Char char="-"/>
            </a:pPr>
            <a:r>
              <a:rPr lang="en">
                <a:latin typeface="Chivo"/>
                <a:ea typeface="Chivo"/>
                <a:cs typeface="Chivo"/>
                <a:sym typeface="Chivo"/>
              </a:rPr>
              <a:t>Improves business agility</a:t>
            </a:r>
            <a:endParaRPr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hivo"/>
              <a:ea typeface="Chivo"/>
              <a:cs typeface="Chivo"/>
              <a:sym typeface="Chiv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Char char="-"/>
            </a:pPr>
            <a:r>
              <a:rPr lang="en">
                <a:latin typeface="Chivo"/>
                <a:ea typeface="Chivo"/>
                <a:cs typeface="Chivo"/>
                <a:sym typeface="Chivo"/>
              </a:rPr>
              <a:t>Cuts down on time wasted</a:t>
            </a:r>
            <a:endParaRPr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hivo"/>
              <a:ea typeface="Chivo"/>
              <a:cs typeface="Chivo"/>
              <a:sym typeface="Chiv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Char char="-"/>
            </a:pPr>
            <a:r>
              <a:rPr lang="en">
                <a:latin typeface="Chivo"/>
                <a:ea typeface="Chivo"/>
                <a:cs typeface="Chivo"/>
                <a:sym typeface="Chivo"/>
              </a:rPr>
              <a:t>Identifies lost opportunities and </a:t>
            </a:r>
            <a:r>
              <a:rPr b="1" lang="en">
                <a:highlight>
                  <a:srgbClr val="FFD966"/>
                </a:highlight>
                <a:latin typeface="Chivo"/>
                <a:ea typeface="Chivo"/>
                <a:cs typeface="Chivo"/>
                <a:sym typeface="Chivo"/>
              </a:rPr>
              <a:t>re-engages customers </a:t>
            </a:r>
            <a:r>
              <a:rPr lang="en">
                <a:latin typeface="Chivo"/>
                <a:ea typeface="Chivo"/>
                <a:cs typeface="Chivo"/>
                <a:sym typeface="Chivo"/>
              </a:rPr>
              <a:t>resulting in potential revenue</a:t>
            </a:r>
            <a:endParaRPr>
              <a:latin typeface="Chivo"/>
              <a:ea typeface="Chivo"/>
              <a:cs typeface="Chivo"/>
              <a:sym typeface="Chiv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365" name="Google Shape;365;p42"/>
          <p:cNvPicPr preferRelativeResize="0"/>
          <p:nvPr/>
        </p:nvPicPr>
        <p:blipFill rotWithShape="1">
          <a:blip r:embed="rId3">
            <a:alphaModFix/>
          </a:blip>
          <a:srcRect b="641" l="0" r="0" t="641"/>
          <a:stretch/>
        </p:blipFill>
        <p:spPr>
          <a:xfrm>
            <a:off x="5181275" y="1264550"/>
            <a:ext cx="2927600" cy="3535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3"/>
          <p:cNvSpPr txBox="1"/>
          <p:nvPr>
            <p:ph type="title"/>
          </p:nvPr>
        </p:nvSpPr>
        <p:spPr>
          <a:xfrm>
            <a:off x="621100" y="404650"/>
            <a:ext cx="7901700" cy="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CooperVision</a:t>
            </a:r>
            <a:endParaRPr/>
          </a:p>
        </p:txBody>
      </p:sp>
      <p:sp>
        <p:nvSpPr>
          <p:cNvPr id="371" name="Google Shape;371;p43"/>
          <p:cNvSpPr txBox="1"/>
          <p:nvPr>
            <p:ph idx="2" type="subTitle"/>
          </p:nvPr>
        </p:nvSpPr>
        <p:spPr>
          <a:xfrm>
            <a:off x="771075" y="1740525"/>
            <a:ext cx="3586800" cy="25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Char char="-"/>
            </a:pPr>
            <a:r>
              <a:rPr lang="en">
                <a:latin typeface="Chivo"/>
                <a:ea typeface="Chivo"/>
                <a:cs typeface="Chivo"/>
                <a:sym typeface="Chivo"/>
              </a:rPr>
              <a:t>Used to spend </a:t>
            </a:r>
            <a:r>
              <a:rPr b="1" lang="en">
                <a:highlight>
                  <a:srgbClr val="FFD966"/>
                </a:highlight>
                <a:latin typeface="Chivo"/>
                <a:ea typeface="Chivo"/>
                <a:cs typeface="Chivo"/>
                <a:sym typeface="Chivo"/>
              </a:rPr>
              <a:t>90% of time in report creation</a:t>
            </a:r>
            <a:endParaRPr b="1">
              <a:highlight>
                <a:srgbClr val="FFD966"/>
              </a:highlight>
              <a:latin typeface="Chivo"/>
              <a:ea typeface="Chivo"/>
              <a:cs typeface="Chivo"/>
              <a:sym typeface="Chiv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hivo"/>
              <a:ea typeface="Chivo"/>
              <a:cs typeface="Chivo"/>
              <a:sym typeface="Chiv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Char char="-"/>
            </a:pPr>
            <a:r>
              <a:rPr lang="en">
                <a:latin typeface="Chivo"/>
                <a:ea typeface="Chivo"/>
                <a:cs typeface="Chivo"/>
                <a:sym typeface="Chivo"/>
              </a:rPr>
              <a:t>Now spends </a:t>
            </a:r>
            <a:r>
              <a:rPr b="1" lang="en">
                <a:latin typeface="Chivo"/>
                <a:ea typeface="Chivo"/>
                <a:cs typeface="Chivo"/>
                <a:sym typeface="Chivo"/>
              </a:rPr>
              <a:t>30% of time in report creation</a:t>
            </a:r>
            <a:endParaRPr b="1">
              <a:latin typeface="Chivo"/>
              <a:ea typeface="Chivo"/>
              <a:cs typeface="Chivo"/>
              <a:sym typeface="Chiv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hivo"/>
              <a:ea typeface="Chivo"/>
              <a:cs typeface="Chivo"/>
              <a:sym typeface="Chiv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Char char="-"/>
            </a:pPr>
            <a:r>
              <a:rPr lang="en">
                <a:latin typeface="Chivo"/>
                <a:ea typeface="Chivo"/>
                <a:cs typeface="Chivo"/>
                <a:sym typeface="Chivo"/>
              </a:rPr>
              <a:t>Use Tableau to </a:t>
            </a:r>
            <a:r>
              <a:rPr b="1" lang="en">
                <a:highlight>
                  <a:srgbClr val="FFD966"/>
                </a:highlight>
                <a:latin typeface="Chivo"/>
                <a:ea typeface="Chivo"/>
                <a:cs typeface="Chivo"/>
                <a:sym typeface="Chivo"/>
              </a:rPr>
              <a:t>i</a:t>
            </a:r>
            <a:r>
              <a:rPr b="1" lang="en">
                <a:highlight>
                  <a:srgbClr val="FFD966"/>
                </a:highlight>
                <a:latin typeface="Chivo"/>
                <a:ea typeface="Chivo"/>
                <a:cs typeface="Chivo"/>
                <a:sym typeface="Chivo"/>
              </a:rPr>
              <a:t>dentify growth opportunities 70% of time</a:t>
            </a:r>
            <a:endParaRPr b="1">
              <a:highlight>
                <a:srgbClr val="FFD966"/>
              </a:highlight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hivo"/>
              <a:ea typeface="Chivo"/>
              <a:cs typeface="Chivo"/>
              <a:sym typeface="Chiv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372" name="Google Shape;37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9908" y="1610063"/>
            <a:ext cx="4416668" cy="27938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nzymes in Medicine and Healthcare by Slidesgo">
  <a:themeElements>
    <a:clrScheme name="Simple Light">
      <a:dk1>
        <a:srgbClr val="98D8ED"/>
      </a:dk1>
      <a:lt1>
        <a:srgbClr val="000000"/>
      </a:lt1>
      <a:dk2>
        <a:srgbClr val="999999"/>
      </a:dk2>
      <a:lt2>
        <a:srgbClr val="D9D9D9"/>
      </a:lt2>
      <a:accent1>
        <a:srgbClr val="FFFFFF"/>
      </a:accent1>
      <a:accent2>
        <a:srgbClr val="C9D8D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